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media1.mp3" ContentType="audio/unknown"/>
  <Override PartName="/ppt/media/media2.mp3" ContentType="audio/unknown"/>
  <Override PartName="/ppt/media/media3.mp3" ContentType="audio/unknown"/>
  <Override PartName="/ppt/media/media4.mp3" ContentType="audio/unknown"/>
  <Override PartName="/ppt/media/media5.mp3" ContentType="audio/unknown"/>
  <Override PartName="/ppt/media/media6.mp3" ContentType="audio/unknown"/>
  <Override PartName="/ppt/media/media7.mp3" ContentType="audi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D1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">
    <p:bg>
      <p:bgPr>
        <a:solidFill>
          <a:srgbClr val="ECEB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e niveau 1…"/>
          <p:cNvSpPr txBox="1"/>
          <p:nvPr>
            <p:ph type="body" sz="quarter" idx="1" hasCustomPrompt="1"/>
          </p:nvPr>
        </p:nvSpPr>
        <p:spPr>
          <a:xfrm>
            <a:off x="1201340" y="11859862"/>
            <a:ext cx="2197100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>
                <a:solidFill>
                  <a:srgbClr val="DC5C55"/>
                </a:solidFill>
              </a:defRPr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5pPr>
          </a:lstStyle>
          <a:p>
            <a:pPr/>
            <a:r>
              <a:t>Auteur et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" name="Titre de la présentation"/>
          <p:cNvSpPr txBox="1"/>
          <p:nvPr>
            <p:ph type="title" hasCustomPrompt="1"/>
          </p:nvPr>
        </p:nvSpPr>
        <p:spPr>
          <a:xfrm>
            <a:off x="1206496" y="2574991"/>
            <a:ext cx="21971005" cy="4648202"/>
          </a:xfrm>
          <a:prstGeom prst="rect">
            <a:avLst/>
          </a:prstGeom>
        </p:spPr>
        <p:txBody>
          <a:bodyPr anchor="b"/>
          <a:lstStyle>
            <a:lvl1pPr>
              <a:defRPr spc="-232" sz="11600">
                <a:solidFill>
                  <a:srgbClr val="DC5C55"/>
                </a:solidFill>
              </a:defRPr>
            </a:lvl1pPr>
          </a:lstStyle>
          <a:p>
            <a:pPr/>
            <a:r>
              <a:t>Titre de la présentation</a:t>
            </a:r>
          </a:p>
        </p:txBody>
      </p:sp>
      <p:sp>
        <p:nvSpPr>
          <p:cNvPr id="13" name="Texte niveau 1…"/>
          <p:cNvSpPr txBox="1"/>
          <p:nvPr>
            <p:ph type="body" sz="quarter" idx="21" hasCustomPrompt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>
                <a:solidFill>
                  <a:srgbClr val="DC5C55"/>
                </a:solidFill>
              </a:defRPr>
            </a:lvl1pPr>
          </a:lstStyle>
          <a:p>
            <a:pPr/>
            <a:r>
              <a:t>Sous-titre de la présentation</a:t>
            </a:r>
          </a:p>
        </p:txBody>
      </p:sp>
      <p:sp>
        <p:nvSpPr>
          <p:cNvPr id="1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écla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e niveau 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Déclaration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it import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e niveau 1…"/>
          <p:cNvSpPr txBox="1"/>
          <p:nvPr>
            <p:ph type="body" idx="1" hasCustomPrompt="1"/>
          </p:nvPr>
        </p:nvSpPr>
        <p:spPr>
          <a:xfrm>
            <a:off x="1206500" y="1075926"/>
            <a:ext cx="21971000" cy="7241586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100 %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Données clés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Données clés</a:t>
            </a:r>
          </a:p>
        </p:txBody>
      </p:sp>
      <p:sp>
        <p:nvSpPr>
          <p:cNvPr id="108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e niveau 1…"/>
          <p:cNvSpPr txBox="1"/>
          <p:nvPr>
            <p:ph type="body" sz="quarter" idx="1" hasCustomPrompt="1"/>
          </p:nvPr>
        </p:nvSpPr>
        <p:spPr>
          <a:xfrm>
            <a:off x="2430024" y="10675453"/>
            <a:ext cx="2020005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Attribution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6" name="Texte niveau 1…"/>
          <p:cNvSpPr txBox="1"/>
          <p:nvPr>
            <p:ph type="body" sz="half" idx="21" hasCustomPrompt="1"/>
          </p:nvPr>
        </p:nvSpPr>
        <p:spPr>
          <a:xfrm>
            <a:off x="1753923" y="4939860"/>
            <a:ext cx="20876154" cy="3836281"/>
          </a:xfrm>
          <a:prstGeom prst="rect">
            <a:avLst/>
          </a:prstGeom>
        </p:spPr>
        <p:txBody>
          <a:bodyPr numCol="1" spcCol="38100"/>
          <a:lstStyle>
            <a:lvl1pPr marL="469900" indent="-300876">
              <a:spcBef>
                <a:spcPts val="0"/>
              </a:spcBef>
              <a:buSzTx/>
              <a:buNone/>
              <a:defRPr spc="-20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« Citation notable »</a:t>
            </a:r>
          </a:p>
        </p:txBody>
      </p:sp>
      <p:sp>
        <p:nvSpPr>
          <p:cNvPr id="117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5" name="Image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6" name="Imag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7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3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2" name="Titre de la présentation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Titre de la présentation</a:t>
            </a:r>
          </a:p>
        </p:txBody>
      </p:sp>
      <p:sp>
        <p:nvSpPr>
          <p:cNvPr id="23" name="Texte niveau 1…"/>
          <p:cNvSpPr txBox="1"/>
          <p:nvPr>
            <p:ph type="body" sz="quarter" idx="1" hasCustomPrompt="1"/>
          </p:nvPr>
        </p:nvSpPr>
        <p:spPr>
          <a:xfrm>
            <a:off x="1207690" y="1106137"/>
            <a:ext cx="21968621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Auteur et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Texte niveau 1…"/>
          <p:cNvSpPr txBox="1"/>
          <p:nvPr>
            <p:ph type="body" sz="quarter" idx="22" hasCustomPrompt="1"/>
          </p:nvPr>
        </p:nvSpPr>
        <p:spPr>
          <a:xfrm>
            <a:off x="1206500" y="11609909"/>
            <a:ext cx="21971000" cy="1116953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Sous-titre de la présentation</a:t>
            </a:r>
          </a:p>
        </p:txBody>
      </p:sp>
      <p:sp>
        <p:nvSpPr>
          <p:cNvPr id="2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utre 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33" name="Titre de diapositive"/>
          <p:cNvSpPr txBox="1"/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Titre de diapositive</a:t>
            </a:r>
          </a:p>
        </p:txBody>
      </p:sp>
      <p:sp>
        <p:nvSpPr>
          <p:cNvPr id="34" name="Texte niveau 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Numéro de diapositiv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43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4" name="Texte niveau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/>
          <a:p>
            <a:pPr/>
            <a:r>
              <a:t>Texte de puce de diapositive</a:t>
            </a:r>
          </a:p>
        </p:txBody>
      </p:sp>
      <p:sp>
        <p:nvSpPr>
          <p:cNvPr id="4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e niveau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9779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1" name="Texte niveau 1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Texte de puce de diapositive</a:t>
            </a:r>
          </a:p>
        </p:txBody>
      </p:sp>
      <p:sp>
        <p:nvSpPr>
          <p:cNvPr id="62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63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6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re de section"/>
          <p:cNvSpPr txBox="1"/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Titre de section</a:t>
            </a:r>
          </a:p>
        </p:txBody>
      </p:sp>
      <p:sp>
        <p:nvSpPr>
          <p:cNvPr id="72" name="Numéro de diapositiv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seu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4950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80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rdre du j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re de l’ordre du jour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Titre de l’ordre du jour</a:t>
            </a:r>
          </a:p>
        </p:txBody>
      </p:sp>
      <p:sp>
        <p:nvSpPr>
          <p:cNvPr id="89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l’ordre du jour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0" name="Texte niveau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99" sz="5500"/>
            </a:lvl1pPr>
          </a:lstStyle>
          <a:p>
            <a:pPr/>
            <a:r>
              <a:t>Rubriques de l’ordre du jour</a:t>
            </a:r>
          </a:p>
        </p:txBody>
      </p:sp>
      <p:sp>
        <p:nvSpPr>
          <p:cNvPr id="9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niveau 1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 fontScale="100000" lnSpcReduction="0"/>
          </a:bodyPr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Texte du titre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Texte du titre</a:t>
            </a:r>
          </a:p>
        </p:txBody>
      </p:sp>
      <p:sp>
        <p:nvSpPr>
          <p:cNvPr id="4" name="Numéro de diapositive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5.mp3"/><Relationship Id="rId3" Type="http://schemas.microsoft.com/office/2007/relationships/media" Target="../media/media5.mp3"/><Relationship Id="rId4" Type="http://schemas.openxmlformats.org/officeDocument/2006/relationships/image" Target="../media/image5.png"/><Relationship Id="rId5" Type="http://schemas.openxmlformats.org/officeDocument/2006/relationships/image" Target="../media/image10.png"/><Relationship Id="rId6" Type="http://schemas.openxmlformats.org/officeDocument/2006/relationships/image" Target="../media/image7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6.mp3"/><Relationship Id="rId3" Type="http://schemas.microsoft.com/office/2007/relationships/media" Target="../media/media6.mp3"/><Relationship Id="rId4" Type="http://schemas.openxmlformats.org/officeDocument/2006/relationships/image" Target="../media/image5.png"/><Relationship Id="rId5" Type="http://schemas.openxmlformats.org/officeDocument/2006/relationships/image" Target="../media/image9.png"/><Relationship Id="rId6" Type="http://schemas.openxmlformats.org/officeDocument/2006/relationships/image" Target="../media/image11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7.mp3"/><Relationship Id="rId3" Type="http://schemas.microsoft.com/office/2007/relationships/media" Target="../media/media7.mp3"/><Relationship Id="rId4" Type="http://schemas.openxmlformats.org/officeDocument/2006/relationships/image" Target="../media/image5.png"/><Relationship Id="rId5" Type="http://schemas.openxmlformats.org/officeDocument/2006/relationships/image" Target="../media/image10.png"/><Relationship Id="rId6" Type="http://schemas.openxmlformats.org/officeDocument/2006/relationships/image" Target="../media/image8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art-terreetmusique.com/" TargetMode="Externa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3" Type="http://schemas.microsoft.com/office/2007/relationships/media" Target="../media/media1.mp3"/><Relationship Id="rId4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3" Type="http://schemas.microsoft.com/office/2007/relationships/media" Target="../media/media2.mp3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3" Type="http://schemas.microsoft.com/office/2007/relationships/media" Target="../media/media3.mp3"/><Relationship Id="rId4" Type="http://schemas.openxmlformats.org/officeDocument/2006/relationships/image" Target="../media/image5.png"/><Relationship Id="rId5" Type="http://schemas.openxmlformats.org/officeDocument/2006/relationships/image" Target="../media/image8.png"/><Relationship Id="rId6" Type="http://schemas.openxmlformats.org/officeDocument/2006/relationships/image" Target="../media/image9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3" Type="http://schemas.microsoft.com/office/2007/relationships/media" Target="../media/media4.mp3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8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re"/>
          <p:cNvSpPr txBox="1"/>
          <p:nvPr>
            <p:ph type="title"/>
          </p:nvPr>
        </p:nvSpPr>
        <p:spPr>
          <a:xfrm>
            <a:off x="1206495" y="2574991"/>
            <a:ext cx="21971006" cy="4648202"/>
          </a:xfrm>
          <a:prstGeom prst="rect">
            <a:avLst/>
          </a:prstGeom>
        </p:spPr>
        <p:txBody>
          <a:bodyPr/>
          <a:lstStyle>
            <a:lvl1pPr algn="ctr">
              <a:defRPr spc="-3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r>
              <a:t>Ambiance maritime</a:t>
            </a:r>
          </a:p>
        </p:txBody>
      </p:sp>
      <p:sp>
        <p:nvSpPr>
          <p:cNvPr id="152" name="Analyse mémorisation"/>
          <p:cNvSpPr txBox="1"/>
          <p:nvPr>
            <p:ph type="body" sz="quarter" idx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 lIns="50800" tIns="50800" rIns="50800" bIns="50800"/>
          <a:lstStyle>
            <a:lvl1pPr algn="ctr">
              <a:defRPr b="0" sz="55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Analyse mémorisation</a:t>
            </a:r>
          </a:p>
        </p:txBody>
      </p:sp>
      <p:pic>
        <p:nvPicPr>
          <p:cNvPr id="153" name="LOGO.png" descr="LOG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14812" y="86099"/>
            <a:ext cx="4711774" cy="3331015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Carré"/>
          <p:cNvSpPr/>
          <p:nvPr/>
        </p:nvSpPr>
        <p:spPr>
          <a:xfrm>
            <a:off x="6059344" y="417284"/>
            <a:ext cx="1270002" cy="1270003"/>
          </a:xfrm>
          <a:prstGeom prst="rect">
            <a:avLst/>
          </a:prstGeom>
          <a:solidFill>
            <a:srgbClr val="ECEBE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ECEBE7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55" name="élément graphique 3.png" descr="élément graphique 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851444" y="11222929"/>
            <a:ext cx="3690117" cy="5820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élément grpahique 1.png" descr="élément grpahique 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211821" y="1879768"/>
            <a:ext cx="4157030" cy="838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élément grpahique 2.png" descr="élément grpahique 2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526944" y="9138222"/>
            <a:ext cx="3338258" cy="6282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Ecoute N°4</a:t>
            </a:r>
          </a:p>
        </p:txBody>
      </p:sp>
      <p:pic>
        <p:nvPicPr>
          <p:cNvPr id="211" name="Ambiance maritime facile ecoute 4 moins corne de bateau " descr="Ambiance maritime facile ecoute 4 moins corne de bateau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2948708" y="6265702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12" name="ZoneTexte 2"/>
          <p:cNvSpPr txBox="1"/>
          <p:nvPr/>
        </p:nvSpPr>
        <p:spPr>
          <a:xfrm>
            <a:off x="8347005" y="3096725"/>
            <a:ext cx="9964882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Dans cette écoute, </a:t>
            </a: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quel est l'élément manquant ?</a:t>
            </a:r>
          </a:p>
        </p:txBody>
      </p:sp>
      <p:sp>
        <p:nvSpPr>
          <p:cNvPr id="213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8353235" y="4844020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pic>
        <p:nvPicPr>
          <p:cNvPr id="214" name="boat.png" descr="boat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077392" y="7339447"/>
            <a:ext cx="2111232" cy="2111232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ZoneTexte 2"/>
          <p:cNvSpPr txBox="1"/>
          <p:nvPr/>
        </p:nvSpPr>
        <p:spPr>
          <a:xfrm>
            <a:off x="8477877" y="9728599"/>
            <a:ext cx="3310262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La corne de bateau ?</a:t>
            </a:r>
          </a:p>
        </p:txBody>
      </p:sp>
      <p:pic>
        <p:nvPicPr>
          <p:cNvPr id="216" name="horn.png" descr="horn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740556" y="7065484"/>
            <a:ext cx="2366885" cy="2366885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ZoneTexte 2"/>
          <p:cNvSpPr txBox="1"/>
          <p:nvPr/>
        </p:nvSpPr>
        <p:spPr>
          <a:xfrm>
            <a:off x="12065994" y="9728599"/>
            <a:ext cx="3310263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 klaxon poire ?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2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N°4</a:t>
            </a:r>
          </a:p>
        </p:txBody>
      </p:sp>
      <p:sp>
        <p:nvSpPr>
          <p:cNvPr id="220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767975"/>
            <a:ext cx="11344334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Il manquait </a:t>
            </a:r>
            <a:r>
              <a:rPr b="1"/>
              <a:t>la corne de bateau</a:t>
            </a:r>
            <a:r>
              <a:t>.</a:t>
            </a:r>
          </a:p>
        </p:txBody>
      </p:sp>
      <p:sp>
        <p:nvSpPr>
          <p:cNvPr id="221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9321987"/>
            <a:ext cx="11344334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sortis cette carte,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 courage pour la cinquième écoute !</a:t>
            </a:r>
          </a:p>
        </p:txBody>
      </p:sp>
      <p:pic>
        <p:nvPicPr>
          <p:cNvPr id="222" name="boat.png" descr="boa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933510" y="5599510"/>
            <a:ext cx="2516979" cy="25169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Ecoute N°5</a:t>
            </a:r>
          </a:p>
        </p:txBody>
      </p:sp>
      <p:pic>
        <p:nvPicPr>
          <p:cNvPr id="225" name="Ambiance maritime facile ecoute 5 moins boiliers " descr="Ambiance maritime facile ecoute 5 moins boiliers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883888" y="5745017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26" name="ZoneTexte 2"/>
          <p:cNvSpPr txBox="1"/>
          <p:nvPr/>
        </p:nvSpPr>
        <p:spPr>
          <a:xfrm>
            <a:off x="8347005" y="3096725"/>
            <a:ext cx="9964882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Dans cette écoute, </a:t>
            </a: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quel est l'élément manquant ?</a:t>
            </a:r>
          </a:p>
        </p:txBody>
      </p:sp>
      <p:sp>
        <p:nvSpPr>
          <p:cNvPr id="227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8353235" y="4844020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pic>
        <p:nvPicPr>
          <p:cNvPr id="228" name="bicycle.png" descr="bicycl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077392" y="7339447"/>
            <a:ext cx="2111232" cy="2111232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ZoneTexte 2"/>
          <p:cNvSpPr txBox="1"/>
          <p:nvPr/>
        </p:nvSpPr>
        <p:spPr>
          <a:xfrm>
            <a:off x="8477877" y="9728599"/>
            <a:ext cx="3310262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La sonnette de vélo ?</a:t>
            </a:r>
          </a:p>
        </p:txBody>
      </p:sp>
      <p:pic>
        <p:nvPicPr>
          <p:cNvPr id="230" name="sailboat.png" descr="sailboat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665437" y="7065484"/>
            <a:ext cx="2111261" cy="211126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ZoneTexte 2"/>
          <p:cNvSpPr txBox="1"/>
          <p:nvPr/>
        </p:nvSpPr>
        <p:spPr>
          <a:xfrm>
            <a:off x="12065994" y="9728599"/>
            <a:ext cx="3310263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 bruit des  voiliers ?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2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2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N°5</a:t>
            </a:r>
          </a:p>
        </p:txBody>
      </p:sp>
      <p:sp>
        <p:nvSpPr>
          <p:cNvPr id="234" name="ZoneTexte 1"/>
          <p:cNvSpPr txBox="1"/>
          <p:nvPr/>
        </p:nvSpPr>
        <p:spPr>
          <a:xfrm>
            <a:off x="8191500" y="3381578"/>
            <a:ext cx="8001000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Il manquait le bruit des </a:t>
            </a:r>
            <a:r>
              <a:rPr b="1"/>
              <a:t>voiliers </a:t>
            </a:r>
            <a:r>
              <a:t>!</a:t>
            </a:r>
          </a:p>
        </p:txBody>
      </p:sp>
      <p:sp>
        <p:nvSpPr>
          <p:cNvPr id="235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9321987"/>
            <a:ext cx="11344334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sortis cette carte,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 courage pour la sixième écoute !</a:t>
            </a:r>
          </a:p>
        </p:txBody>
      </p:sp>
      <p:pic>
        <p:nvPicPr>
          <p:cNvPr id="236" name="sailboat.png" descr="sailboa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933510" y="5599510"/>
            <a:ext cx="2516979" cy="25169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Ecoute N°6</a:t>
            </a:r>
          </a:p>
        </p:txBody>
      </p:sp>
      <p:pic>
        <p:nvPicPr>
          <p:cNvPr id="239" name="ambiance maritime facile ecoute 6 moins enfants" descr="ambiance maritime facile ecoute 6 moins enfants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4257964" y="5332845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40" name="ZoneTexte 2"/>
          <p:cNvSpPr txBox="1"/>
          <p:nvPr/>
        </p:nvSpPr>
        <p:spPr>
          <a:xfrm>
            <a:off x="8347005" y="3096725"/>
            <a:ext cx="9964882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Dans cette dernière écoute, </a:t>
            </a: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quel est l'élément manquant ?</a:t>
            </a:r>
          </a:p>
        </p:txBody>
      </p:sp>
      <p:sp>
        <p:nvSpPr>
          <p:cNvPr id="241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8353235" y="4844020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pic>
        <p:nvPicPr>
          <p:cNvPr id="242" name="boat.png" descr="boat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077392" y="7339447"/>
            <a:ext cx="2111232" cy="2111232"/>
          </a:xfrm>
          <a:prstGeom prst="rect">
            <a:avLst/>
          </a:prstGeom>
          <a:ln w="12700">
            <a:miter lim="400000"/>
          </a:ln>
        </p:spPr>
      </p:pic>
      <p:sp>
        <p:nvSpPr>
          <p:cNvPr id="243" name="ZoneTexte 2"/>
          <p:cNvSpPr txBox="1"/>
          <p:nvPr/>
        </p:nvSpPr>
        <p:spPr>
          <a:xfrm>
            <a:off x="8477877" y="9728599"/>
            <a:ext cx="3310262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La corne de bateau ?</a:t>
            </a:r>
          </a:p>
        </p:txBody>
      </p:sp>
      <p:pic>
        <p:nvPicPr>
          <p:cNvPr id="244" name="playing.png" descr="playing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665509" y="7065484"/>
            <a:ext cx="2516979" cy="2516978"/>
          </a:xfrm>
          <a:prstGeom prst="rect">
            <a:avLst/>
          </a:prstGeom>
          <a:ln w="12700">
            <a:miter lim="400000"/>
          </a:ln>
        </p:spPr>
      </p:pic>
      <p:sp>
        <p:nvSpPr>
          <p:cNvPr id="245" name="ZoneTexte 2"/>
          <p:cNvSpPr txBox="1"/>
          <p:nvPr/>
        </p:nvSpPr>
        <p:spPr>
          <a:xfrm>
            <a:off x="12268868" y="9728599"/>
            <a:ext cx="3310263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 bruit des enfants ?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2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3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N°6</a:t>
            </a:r>
          </a:p>
        </p:txBody>
      </p:sp>
      <p:sp>
        <p:nvSpPr>
          <p:cNvPr id="248" name="ZoneTexte 1"/>
          <p:cNvSpPr txBox="1"/>
          <p:nvPr/>
        </p:nvSpPr>
        <p:spPr>
          <a:xfrm>
            <a:off x="8191500" y="3733615"/>
            <a:ext cx="8001000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Il manquait le bruit des </a:t>
            </a:r>
            <a:r>
              <a:rPr b="1"/>
              <a:t>enfants </a:t>
            </a:r>
            <a:r>
              <a:t>!</a:t>
            </a:r>
          </a:p>
        </p:txBody>
      </p:sp>
      <p:sp>
        <p:nvSpPr>
          <p:cNvPr id="249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9588687"/>
            <a:ext cx="11344334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sortis cette carte,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 !</a:t>
            </a:r>
          </a:p>
        </p:txBody>
      </p:sp>
      <p:pic>
        <p:nvPicPr>
          <p:cNvPr id="250" name="playing.png" descr="play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933510" y="5599510"/>
            <a:ext cx="2516979" cy="25169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Fin du jeu</a:t>
            </a:r>
          </a:p>
        </p:txBody>
      </p:sp>
      <p:sp>
        <p:nvSpPr>
          <p:cNvPr id="253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340099"/>
            <a:ext cx="11344334" cy="703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Et voilà, c’est fini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trouvé tous les sons manquants ou presque, alors… Félicitations !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es bien un expert en l’utilisation de ton ouïe !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n’as pas vraiment réussi, ne t’inquiète pas, ce n’est pas grave. Il faut juste que tu sois un peu plus attentif à ce que tu entends, et que tu t’attardes sur les signaux qui viennent de ton ouïe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as aimé ce jeu, rendez vous sur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www.art-terreetmusique.com</a:t>
            </a:r>
            <a:r>
              <a:t>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Merci"/>
          <p:cNvSpPr txBox="1"/>
          <p:nvPr>
            <p:ph type="title"/>
          </p:nvPr>
        </p:nvSpPr>
        <p:spPr>
          <a:xfrm>
            <a:off x="1206497" y="2574991"/>
            <a:ext cx="21971006" cy="4648202"/>
          </a:xfrm>
          <a:prstGeom prst="rect">
            <a:avLst/>
          </a:prstGeom>
        </p:spPr>
        <p:txBody>
          <a:bodyPr/>
          <a:lstStyle>
            <a:lvl1pPr algn="ctr">
              <a:defRPr spc="-3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r>
              <a:t>Merci</a:t>
            </a:r>
          </a:p>
        </p:txBody>
      </p:sp>
      <p:pic>
        <p:nvPicPr>
          <p:cNvPr id="256" name="élément graphique 3.png" descr="élément graphique 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851444" y="11222929"/>
            <a:ext cx="3690117" cy="5820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7" name="élément grpahique 1.png" descr="élément grpahique 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211821" y="1879768"/>
            <a:ext cx="4157030" cy="838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258" name="élément grpahique 2.png" descr="élément grpahique 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526944" y="9138222"/>
            <a:ext cx="3338258" cy="6282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lasse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Informations</a:t>
            </a:r>
          </a:p>
        </p:txBody>
      </p:sp>
      <p:sp>
        <p:nvSpPr>
          <p:cNvPr id="160" name="Élève…"/>
          <p:cNvSpPr txBox="1"/>
          <p:nvPr/>
        </p:nvSpPr>
        <p:spPr>
          <a:xfrm>
            <a:off x="1495779" y="4948455"/>
            <a:ext cx="10478704" cy="4200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4500"/>
            </a:pPr>
            <a:r>
              <a:t>Jeu conçu par : Fabrice RAMOS</a:t>
            </a:r>
          </a:p>
          <a:p>
            <a:pPr algn="l">
              <a:defRPr sz="4500"/>
            </a:pPr>
            <a:r>
              <a:t>Réalisé par : Noémie RAMOS</a:t>
            </a:r>
          </a:p>
          <a:p>
            <a:pPr algn="l">
              <a:defRPr sz="4500"/>
            </a:pPr>
          </a:p>
          <a:p>
            <a:pPr algn="l">
              <a:defRPr sz="4500"/>
            </a:pPr>
            <a:r>
              <a:t>Niveau : Facile</a:t>
            </a:r>
          </a:p>
          <a:p>
            <a:pPr algn="l">
              <a:defRPr sz="4500"/>
            </a:pPr>
          </a:p>
          <a:p>
            <a:pPr algn="l">
              <a:defRPr sz="4500"/>
            </a:pPr>
            <a:r>
              <a:t>Durée du jeu : 10 minutes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Règles du jeu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Règles du jeu</a:t>
            </a:r>
          </a:p>
        </p:txBody>
      </p:sp>
      <p:pic>
        <p:nvPicPr>
          <p:cNvPr id="163" name="Ambiance maritime tutti " descr="Ambiance maritime tutti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135746" y="5994400"/>
            <a:ext cx="571501" cy="571500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7482582" y="3315294"/>
            <a:ext cx="9418836" cy="810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Bonjour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Te voici dans le niveau </a:t>
            </a:r>
            <a:r>
              <a:rPr b="1"/>
              <a:t>facile</a:t>
            </a:r>
            <a:r>
              <a:t> du jeu « </a:t>
            </a:r>
            <a:r>
              <a:rPr b="1"/>
              <a:t>ambiance maritime</a:t>
            </a:r>
            <a:r>
              <a:t> ». Nous allons tester ta capacité à écouter et à être attentif au monde qui t’entoure. Tu penses être un maître dans l’utilisation de ton ouïe ? Nous allons voir ça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vas maintenant écouter des bruits que tu as déjà entendu en bord de mer.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as 8 cartes qui correspondent aux 8 sons de la bande sonore, sors les cartes des sons manquants.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es prêt ? C’est parti !</a:t>
            </a:r>
          </a:p>
        </p:txBody>
      </p:sp>
      <p:sp>
        <p:nvSpPr>
          <p:cNvPr id="165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17168441" y="1020880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6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Écoute N°1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Écoute N°1</a:t>
            </a:r>
          </a:p>
        </p:txBody>
      </p:sp>
      <p:pic>
        <p:nvPicPr>
          <p:cNvPr id="168" name="Ambiance maritime facile ecoute 1 moins klaxon poire  (1)" descr="Ambiance maritime facile ecoute 1 moins klaxon poire  (1)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717635" y="5932053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ZoneTexte 2"/>
          <p:cNvSpPr txBox="1"/>
          <p:nvPr/>
        </p:nvSpPr>
        <p:spPr>
          <a:xfrm>
            <a:off x="8347005" y="3096725"/>
            <a:ext cx="9964882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Dans cette écoute, </a:t>
            </a: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quel est l'élément manquant ?</a:t>
            </a:r>
          </a:p>
        </p:txBody>
      </p:sp>
      <p:sp>
        <p:nvSpPr>
          <p:cNvPr id="170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8353235" y="4844020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pic>
        <p:nvPicPr>
          <p:cNvPr id="171" name="bee.png" descr="be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077392" y="7339447"/>
            <a:ext cx="2111232" cy="2111232"/>
          </a:xfrm>
          <a:prstGeom prst="rect">
            <a:avLst/>
          </a:prstGeom>
          <a:ln w="12700">
            <a:miter lim="400000"/>
          </a:ln>
        </p:spPr>
      </p:pic>
      <p:sp>
        <p:nvSpPr>
          <p:cNvPr id="172" name="ZoneTexte 2"/>
          <p:cNvSpPr txBox="1"/>
          <p:nvPr/>
        </p:nvSpPr>
        <p:spPr>
          <a:xfrm>
            <a:off x="8477877" y="10007999"/>
            <a:ext cx="3310262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L’abeille ?</a:t>
            </a:r>
          </a:p>
        </p:txBody>
      </p:sp>
      <p:pic>
        <p:nvPicPr>
          <p:cNvPr id="173" name="horn.png" descr="horn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665509" y="7065484"/>
            <a:ext cx="2516979" cy="2516978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ZoneTexte 2"/>
          <p:cNvSpPr txBox="1"/>
          <p:nvPr/>
        </p:nvSpPr>
        <p:spPr>
          <a:xfrm>
            <a:off x="12065994" y="9941871"/>
            <a:ext cx="3310263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 klaxon poire ?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1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6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Correction N°1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N°1</a:t>
            </a:r>
          </a:p>
        </p:txBody>
      </p:sp>
      <p:sp>
        <p:nvSpPr>
          <p:cNvPr id="177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767975"/>
            <a:ext cx="11344334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Le bruit manquant était le </a:t>
            </a:r>
            <a:r>
              <a:rPr b="1"/>
              <a:t>klaxon poire</a:t>
            </a:r>
            <a:r>
              <a:t>.</a:t>
            </a:r>
          </a:p>
        </p:txBody>
      </p:sp>
      <p:sp>
        <p:nvSpPr>
          <p:cNvPr id="178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9321987"/>
            <a:ext cx="11344334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sortis cette carte,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 courage pour la deuxième écoute !</a:t>
            </a:r>
          </a:p>
        </p:txBody>
      </p:sp>
      <p:pic>
        <p:nvPicPr>
          <p:cNvPr id="179" name="horn.png" descr="hor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933510" y="5599510"/>
            <a:ext cx="2516979" cy="25169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Écoute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Écoute N°2</a:t>
            </a:r>
          </a:p>
        </p:txBody>
      </p:sp>
      <p:sp>
        <p:nvSpPr>
          <p:cNvPr id="182" name="Carré"/>
          <p:cNvSpPr/>
          <p:nvPr/>
        </p:nvSpPr>
        <p:spPr>
          <a:xfrm>
            <a:off x="6059344" y="417284"/>
            <a:ext cx="1270002" cy="1270003"/>
          </a:xfrm>
          <a:prstGeom prst="rect">
            <a:avLst/>
          </a:prstGeom>
          <a:solidFill>
            <a:srgbClr val="ECEBE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ECEBE7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83" name="Ambiance maritime facile ecoute 2 moins sonnette de vélo " descr="Ambiance maritime facile ecoute 2 moins sonnette de vélo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4352926" y="6004790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ZoneTexte 2"/>
          <p:cNvSpPr txBox="1"/>
          <p:nvPr/>
        </p:nvSpPr>
        <p:spPr>
          <a:xfrm>
            <a:off x="8347005" y="3096725"/>
            <a:ext cx="9964882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Dans cette écoute, </a:t>
            </a: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quel est l'élément manquant ?</a:t>
            </a:r>
          </a:p>
        </p:txBody>
      </p:sp>
      <p:sp>
        <p:nvSpPr>
          <p:cNvPr id="185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8353235" y="4844020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pic>
        <p:nvPicPr>
          <p:cNvPr id="186" name="playing.png" descr="playing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077392" y="7339447"/>
            <a:ext cx="2111232" cy="2111232"/>
          </a:xfrm>
          <a:prstGeom prst="rect">
            <a:avLst/>
          </a:prstGeom>
          <a:ln w="12700">
            <a:miter lim="400000"/>
          </a:ln>
        </p:spPr>
      </p:pic>
      <p:sp>
        <p:nvSpPr>
          <p:cNvPr id="187" name="ZoneTexte 2"/>
          <p:cNvSpPr txBox="1"/>
          <p:nvPr/>
        </p:nvSpPr>
        <p:spPr>
          <a:xfrm>
            <a:off x="8477877" y="10007999"/>
            <a:ext cx="3310262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Les enfants ?</a:t>
            </a:r>
          </a:p>
        </p:txBody>
      </p:sp>
      <p:pic>
        <p:nvPicPr>
          <p:cNvPr id="188" name="bicycle.png" descr="bicycl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665509" y="7065484"/>
            <a:ext cx="2516979" cy="2516978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ZoneTexte 2"/>
          <p:cNvSpPr txBox="1"/>
          <p:nvPr/>
        </p:nvSpPr>
        <p:spPr>
          <a:xfrm>
            <a:off x="12065994" y="9941871"/>
            <a:ext cx="3310263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La sonnette de vélo ?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1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8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N°2</a:t>
            </a:r>
          </a:p>
        </p:txBody>
      </p:sp>
      <p:sp>
        <p:nvSpPr>
          <p:cNvPr id="192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767975"/>
            <a:ext cx="11344334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Il manquait </a:t>
            </a:r>
            <a:r>
              <a:rPr b="1"/>
              <a:t>la sonnette de vélo</a:t>
            </a:r>
            <a:r>
              <a:t>.</a:t>
            </a:r>
          </a:p>
        </p:txBody>
      </p:sp>
      <p:sp>
        <p:nvSpPr>
          <p:cNvPr id="193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9321987"/>
            <a:ext cx="11344334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sortis cette carte,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 courage pour la troisième écoute !</a:t>
            </a:r>
          </a:p>
        </p:txBody>
      </p:sp>
      <p:pic>
        <p:nvPicPr>
          <p:cNvPr id="194" name="bicycle.png" descr="bicyc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933510" y="5599510"/>
            <a:ext cx="2516979" cy="25169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Ecoute N°3</a:t>
            </a:r>
          </a:p>
        </p:txBody>
      </p:sp>
      <p:pic>
        <p:nvPicPr>
          <p:cNvPr id="197" name="Ambiance maritime facile ecoute 3 mmoins abeille " descr="Ambiance maritime facile ecoute 3 mmoins abeill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696854" y="5952835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ZoneTexte 2"/>
          <p:cNvSpPr txBox="1"/>
          <p:nvPr/>
        </p:nvSpPr>
        <p:spPr>
          <a:xfrm>
            <a:off x="8347005" y="3096725"/>
            <a:ext cx="9964882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Dans cette écoute, </a:t>
            </a: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quel est l'élément manquant ?</a:t>
            </a:r>
          </a:p>
        </p:txBody>
      </p:sp>
      <p:sp>
        <p:nvSpPr>
          <p:cNvPr id="199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8353235" y="4844020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pic>
        <p:nvPicPr>
          <p:cNvPr id="200" name="bee.png" descr="be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077392" y="7339447"/>
            <a:ext cx="2111232" cy="2111232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ZoneTexte 2"/>
          <p:cNvSpPr txBox="1"/>
          <p:nvPr/>
        </p:nvSpPr>
        <p:spPr>
          <a:xfrm>
            <a:off x="8477877" y="10007999"/>
            <a:ext cx="3310262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L’abeille ?</a:t>
            </a:r>
          </a:p>
        </p:txBody>
      </p:sp>
      <p:pic>
        <p:nvPicPr>
          <p:cNvPr id="202" name="playing.png" descr="playing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665509" y="7065484"/>
            <a:ext cx="2516979" cy="2516978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ZoneTexte 2"/>
          <p:cNvSpPr txBox="1"/>
          <p:nvPr/>
        </p:nvSpPr>
        <p:spPr>
          <a:xfrm>
            <a:off x="12065994" y="10007999"/>
            <a:ext cx="3310263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Les enfants ?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9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N°3</a:t>
            </a:r>
          </a:p>
        </p:txBody>
      </p:sp>
      <p:sp>
        <p:nvSpPr>
          <p:cNvPr id="206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767975"/>
            <a:ext cx="11344334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Il manquait </a:t>
            </a:r>
            <a:r>
              <a:rPr b="1"/>
              <a:t>l’abeille</a:t>
            </a:r>
            <a:r>
              <a:t>.</a:t>
            </a:r>
          </a:p>
        </p:txBody>
      </p:sp>
      <p:sp>
        <p:nvSpPr>
          <p:cNvPr id="207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9321987"/>
            <a:ext cx="11344334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sortis cette carte,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 courage pour la quatrième écoute !</a:t>
            </a:r>
          </a:p>
        </p:txBody>
      </p:sp>
      <p:pic>
        <p:nvPicPr>
          <p:cNvPr id="208" name="bee.png" descr="be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933510" y="5599510"/>
            <a:ext cx="2516979" cy="25169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