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  <Override PartName="/ppt/media/media3.mp3" ContentType="audio/unknown"/>
  <Override PartName="/ppt/media/media4.mp3" ContentType="audio/unknown"/>
  <Override PartName="/ppt/media/media5.mp3" ContentType="audio/unknown"/>
  <Override PartName="/ppt/media/media6.mp3" ContentType="audio/unknown"/>
  <Override PartName="/ppt/media/media7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10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1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la présentation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Texte niveau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2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34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43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4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72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8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8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9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3" Type="http://schemas.microsoft.com/office/2007/relationships/media" Target="../media/media5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12.png"/><Relationship Id="rId8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3" Type="http://schemas.microsoft.com/office/2007/relationships/media" Target="../media/media6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9.png"/><Relationship Id="rId7" Type="http://schemas.openxmlformats.org/officeDocument/2006/relationships/image" Target="../media/image11.png"/><Relationship Id="rId8" Type="http://schemas.openxmlformats.org/officeDocument/2006/relationships/image" Target="../media/image8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3" Type="http://schemas.microsoft.com/office/2007/relationships/media" Target="../media/media7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9.png"/><Relationship Id="rId7" Type="http://schemas.openxmlformats.org/officeDocument/2006/relationships/image" Target="../media/image11.png"/><Relationship Id="rId8" Type="http://schemas.openxmlformats.org/officeDocument/2006/relationships/image" Target="../media/image7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5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9.png"/><Relationship Id="rId7" Type="http://schemas.openxmlformats.org/officeDocument/2006/relationships/image" Target="../media/image12.png"/><Relationship Id="rId8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5.png"/><Relationship Id="rId5" Type="http://schemas.openxmlformats.org/officeDocument/2006/relationships/image" Target="../media/image12.png"/><Relationship Id="rId6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Ambiance Maritime</a:t>
            </a:r>
          </a:p>
        </p:txBody>
      </p:sp>
      <p:sp>
        <p:nvSpPr>
          <p:cNvPr id="152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Analyse mémorisation</a:t>
            </a:r>
          </a:p>
        </p:txBody>
      </p:sp>
      <p:pic>
        <p:nvPicPr>
          <p:cNvPr id="153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55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427832" y="9128190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4</a:t>
            </a:r>
          </a:p>
        </p:txBody>
      </p:sp>
      <p:pic>
        <p:nvPicPr>
          <p:cNvPr id="229" name="Ambiance maritime moyenne ecoute 4 moins enfants et klaxon poire " descr="Ambiance maritime moyenne ecoute 4 moins enfants et klaxon poir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090236" y="472578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0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Dans cette écoute, quels sont les éléments manquants ?</a:t>
            </a:r>
          </a:p>
        </p:txBody>
      </p:sp>
      <p:sp>
        <p:nvSpPr>
          <p:cNvPr id="23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32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56995" y="7268357"/>
            <a:ext cx="2111233" cy="21112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playing.png" descr="playin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901641" y="7065484"/>
            <a:ext cx="2330454" cy="2330453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ZoneTexte 2"/>
          <p:cNvSpPr txBox="1"/>
          <p:nvPr/>
        </p:nvSpPr>
        <p:spPr>
          <a:xfrm>
            <a:off x="4757480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sp>
        <p:nvSpPr>
          <p:cNvPr id="235" name="ZoneTexte 2"/>
          <p:cNvSpPr txBox="1"/>
          <p:nvPr/>
        </p:nvSpPr>
        <p:spPr>
          <a:xfrm>
            <a:off x="8411737" y="9936909"/>
            <a:ext cx="364204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enfants ?</a:t>
            </a:r>
          </a:p>
        </p:txBody>
      </p:sp>
      <p:sp>
        <p:nvSpPr>
          <p:cNvPr id="236" name="ZoneTexte 2"/>
          <p:cNvSpPr txBox="1"/>
          <p:nvPr/>
        </p:nvSpPr>
        <p:spPr>
          <a:xfrm>
            <a:off x="12397771" y="987078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corne de bateau ?</a:t>
            </a:r>
          </a:p>
        </p:txBody>
      </p:sp>
      <p:sp>
        <p:nvSpPr>
          <p:cNvPr id="237" name="ZoneTexte 2"/>
          <p:cNvSpPr txBox="1"/>
          <p:nvPr/>
        </p:nvSpPr>
        <p:spPr>
          <a:xfrm>
            <a:off x="15984480" y="9941871"/>
            <a:ext cx="364203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klaxon 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poire ?</a:t>
            </a:r>
          </a:p>
        </p:txBody>
      </p:sp>
      <p:pic>
        <p:nvPicPr>
          <p:cNvPr id="238" name="boat.png" descr="boat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794480" y="6806327"/>
            <a:ext cx="2516847" cy="2516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horn.png" descr="hor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640207" y="6982801"/>
            <a:ext cx="2330585" cy="23305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4</a:t>
            </a:r>
          </a:p>
        </p:txBody>
      </p:sp>
      <p:sp>
        <p:nvSpPr>
          <p:cNvPr id="24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373411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les </a:t>
            </a:r>
            <a:r>
              <a:rPr b="1"/>
              <a:t>enfants</a:t>
            </a:r>
            <a:r>
              <a:t> et le </a:t>
            </a:r>
            <a:r>
              <a:rPr b="1"/>
              <a:t>klaxon poire</a:t>
            </a:r>
            <a:r>
              <a:t>.</a:t>
            </a:r>
          </a:p>
        </p:txBody>
      </p:sp>
      <p:pic>
        <p:nvPicPr>
          <p:cNvPr id="243" name="playing.png" descr="play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51283" y="5406708"/>
            <a:ext cx="2752032" cy="2752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horn.png" descr="hor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18018" y="5482629"/>
            <a:ext cx="2441191" cy="2441192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ces deux cartes,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cinquième écoute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5</a:t>
            </a:r>
          </a:p>
        </p:txBody>
      </p:sp>
      <p:pic>
        <p:nvPicPr>
          <p:cNvPr id="248" name="Ambiance maritime moyenne ecoute 5 mmoins abeille " descr="Ambiance maritime moyenne ecoute 5 mmoins abeill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925454" y="6083313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Dans cette écoute, quels sont les éléments manquants ?</a:t>
            </a:r>
          </a:p>
        </p:txBody>
      </p:sp>
      <p:sp>
        <p:nvSpPr>
          <p:cNvPr id="25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51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56995" y="7268357"/>
            <a:ext cx="2111233" cy="21112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seagull (1).png" descr="seagull (1)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901641" y="7065484"/>
            <a:ext cx="2330454" cy="2330453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ZoneTexte 2"/>
          <p:cNvSpPr txBox="1"/>
          <p:nvPr/>
        </p:nvSpPr>
        <p:spPr>
          <a:xfrm>
            <a:off x="4757480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sp>
        <p:nvSpPr>
          <p:cNvPr id="254" name="ZoneTexte 2"/>
          <p:cNvSpPr txBox="1"/>
          <p:nvPr/>
        </p:nvSpPr>
        <p:spPr>
          <a:xfrm>
            <a:off x="8411737" y="9936909"/>
            <a:ext cx="364204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mouettes ?</a:t>
            </a:r>
          </a:p>
        </p:txBody>
      </p:sp>
      <p:sp>
        <p:nvSpPr>
          <p:cNvPr id="255" name="ZoneTexte 2"/>
          <p:cNvSpPr txBox="1"/>
          <p:nvPr/>
        </p:nvSpPr>
        <p:spPr>
          <a:xfrm>
            <a:off x="12397771" y="987078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bruit des voiliers ?</a:t>
            </a:r>
          </a:p>
        </p:txBody>
      </p:sp>
      <p:sp>
        <p:nvSpPr>
          <p:cNvPr id="256" name="ZoneTexte 2"/>
          <p:cNvSpPr txBox="1"/>
          <p:nvPr/>
        </p:nvSpPr>
        <p:spPr>
          <a:xfrm>
            <a:off x="15984480" y="9941871"/>
            <a:ext cx="364203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klaxon 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poire ?</a:t>
            </a:r>
          </a:p>
        </p:txBody>
      </p:sp>
      <p:pic>
        <p:nvPicPr>
          <p:cNvPr id="257" name="sailboat.png" descr="sailboat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794480" y="6806327"/>
            <a:ext cx="2516847" cy="2516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8" name="horn.png" descr="hor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640207" y="6982801"/>
            <a:ext cx="2330585" cy="23305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4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5</a:t>
            </a:r>
          </a:p>
        </p:txBody>
      </p:sp>
      <p:sp>
        <p:nvSpPr>
          <p:cNvPr id="26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175556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Le bruit manquant était le bruit de l’</a:t>
            </a:r>
            <a:r>
              <a:rPr b="1"/>
              <a:t>abeille</a:t>
            </a:r>
            <a:r>
              <a:t>.</a:t>
            </a:r>
          </a:p>
        </p:txBody>
      </p:sp>
      <p:pic>
        <p:nvPicPr>
          <p:cNvPr id="262" name="bee.png" descr="be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71410" y="5345682"/>
            <a:ext cx="2441192" cy="2441191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sixième écoute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6</a:t>
            </a:r>
          </a:p>
        </p:txBody>
      </p:sp>
      <p:pic>
        <p:nvPicPr>
          <p:cNvPr id="266" name="Ambiance maritime moyenne ecoute 6 moins boiliers " descr="Ambiance maritime moyenne ecoute 6 moins boiliers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842325" y="609369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Dans cette écoute, quels sont les éléments manquants ?</a:t>
            </a:r>
          </a:p>
        </p:txBody>
      </p:sp>
      <p:sp>
        <p:nvSpPr>
          <p:cNvPr id="26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69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56995" y="7268357"/>
            <a:ext cx="2111233" cy="21112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seagull (1).png" descr="seagull (1)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901641" y="7065484"/>
            <a:ext cx="2330454" cy="2330453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ZoneTexte 2"/>
          <p:cNvSpPr txBox="1"/>
          <p:nvPr/>
        </p:nvSpPr>
        <p:spPr>
          <a:xfrm>
            <a:off x="4757480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sp>
        <p:nvSpPr>
          <p:cNvPr id="272" name="ZoneTexte 2"/>
          <p:cNvSpPr txBox="1"/>
          <p:nvPr/>
        </p:nvSpPr>
        <p:spPr>
          <a:xfrm>
            <a:off x="8411737" y="9936909"/>
            <a:ext cx="364204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mouettes ?</a:t>
            </a:r>
          </a:p>
        </p:txBody>
      </p:sp>
      <p:sp>
        <p:nvSpPr>
          <p:cNvPr id="273" name="ZoneTexte 2"/>
          <p:cNvSpPr txBox="1"/>
          <p:nvPr/>
        </p:nvSpPr>
        <p:spPr>
          <a:xfrm>
            <a:off x="12397771" y="987078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bruit des voiliers ?</a:t>
            </a:r>
          </a:p>
        </p:txBody>
      </p:sp>
      <p:sp>
        <p:nvSpPr>
          <p:cNvPr id="274" name="ZoneTexte 2"/>
          <p:cNvSpPr txBox="1"/>
          <p:nvPr/>
        </p:nvSpPr>
        <p:spPr>
          <a:xfrm>
            <a:off x="15984413" y="9936909"/>
            <a:ext cx="364204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enfants ?</a:t>
            </a:r>
          </a:p>
        </p:txBody>
      </p:sp>
      <p:pic>
        <p:nvPicPr>
          <p:cNvPr id="275" name="sailboat.png" descr="sailboat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794480" y="6806327"/>
            <a:ext cx="2516847" cy="2516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playing.png" descr="playing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557597" y="6982801"/>
            <a:ext cx="2495806" cy="2495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6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6</a:t>
            </a:r>
          </a:p>
        </p:txBody>
      </p:sp>
      <p:sp>
        <p:nvSpPr>
          <p:cNvPr id="279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175555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Le bruit manquant était le bruit des </a:t>
            </a:r>
            <a:r>
              <a:rPr b="1"/>
              <a:t>voiliers</a:t>
            </a:r>
            <a:r>
              <a:t>.</a:t>
            </a:r>
          </a:p>
        </p:txBody>
      </p:sp>
      <p:pic>
        <p:nvPicPr>
          <p:cNvPr id="280" name="sailboat.png" descr="sailboa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71410" y="5345682"/>
            <a:ext cx="2441192" cy="2441191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588687"/>
            <a:ext cx="1134433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cette carte,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Fin du jeu</a:t>
            </a:r>
          </a:p>
        </p:txBody>
      </p:sp>
      <p:sp>
        <p:nvSpPr>
          <p:cNvPr id="28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340099"/>
            <a:ext cx="11344334" cy="703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Et voilà, 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trouvé tous les sons manquants ou presque, alors… Félicitations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bien un expert en l’utilisation de ton ouïe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n’as pas vraiment réussi, ne t’inquiète pas, ce n’est pas grave. Il faut juste que tu sois un peu plus attentif à ce que tu entends, et que tu t’attardes sur les signaux qui viennent de ton ouïe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aimé ce jeu, rendez vous sur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  <a:r>
              <a:t>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Merci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87" name="élément grpahique 1.png" descr="élément grpahique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88202" y="6019651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élément grpahique 1.png" descr="élément grpahique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338768" y="6019651"/>
            <a:ext cx="4157030" cy="8383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lasse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Classe</a:t>
            </a:r>
          </a:p>
        </p:txBody>
      </p:sp>
      <p:sp>
        <p:nvSpPr>
          <p:cNvPr id="160" name="Élève…"/>
          <p:cNvSpPr txBox="1"/>
          <p:nvPr/>
        </p:nvSpPr>
        <p:spPr>
          <a:xfrm>
            <a:off x="1495779" y="4948455"/>
            <a:ext cx="10478704" cy="420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Niveau : Moyen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12 minutes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sp>
        <p:nvSpPr>
          <p:cNvPr id="16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482582" y="3315294"/>
            <a:ext cx="9418836" cy="810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Te voici dans le niveau moyen du jeu « ambiance maritime ». Nous allons tester ta capacité à écouter et à être attentif au monde qui t’entoure. Tu penses être un maître dans l’utilisation de ton ouïe ? Nous allons voir ça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vas maintenant écouter des bruits que tu as déjà entendu en bord de mer.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as 8 cartes qui correspondent aux 8 sons de la bande sonore, sors les cartes des sons manquants.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C’est parti !</a:t>
            </a:r>
          </a:p>
        </p:txBody>
      </p:sp>
      <p:pic>
        <p:nvPicPr>
          <p:cNvPr id="164" name="Ambiance maritime tutti " descr="Ambiance maritime tutti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114963" y="629517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7168441" y="102088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N°1</a:t>
            </a:r>
          </a:p>
        </p:txBody>
      </p:sp>
      <p:pic>
        <p:nvPicPr>
          <p:cNvPr id="168" name="Ambiance maritime moyenne ecoute 1 moins mouettes et klaxon poire " descr="Ambiance maritime moyenne ecoute 1 moins mouettes et klaxon poir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046822" y="490598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Dans cette écoute, quels sont les éléments manquants ?</a:t>
            </a:r>
          </a:p>
        </p:txBody>
      </p:sp>
      <p:sp>
        <p:nvSpPr>
          <p:cNvPr id="17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171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56995" y="7268357"/>
            <a:ext cx="2111233" cy="21112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playing.png" descr="playin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808379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ZoneTexte 2"/>
          <p:cNvSpPr txBox="1"/>
          <p:nvPr/>
        </p:nvSpPr>
        <p:spPr>
          <a:xfrm>
            <a:off x="4757480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sp>
        <p:nvSpPr>
          <p:cNvPr id="174" name="ZoneTexte 2"/>
          <p:cNvSpPr txBox="1"/>
          <p:nvPr/>
        </p:nvSpPr>
        <p:spPr>
          <a:xfrm>
            <a:off x="8411737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enfants ?</a:t>
            </a:r>
          </a:p>
        </p:txBody>
      </p:sp>
      <p:pic>
        <p:nvPicPr>
          <p:cNvPr id="175" name="horn.png" descr="horn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665509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seagull (1).png" descr="seagull (1)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210946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ZoneTexte 2"/>
          <p:cNvSpPr txBox="1"/>
          <p:nvPr/>
        </p:nvSpPr>
        <p:spPr>
          <a:xfrm>
            <a:off x="12065994" y="994187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klaxon poire ?</a:t>
            </a:r>
          </a:p>
        </p:txBody>
      </p:sp>
      <p:sp>
        <p:nvSpPr>
          <p:cNvPr id="178" name="ZoneTexte 2"/>
          <p:cNvSpPr txBox="1"/>
          <p:nvPr/>
        </p:nvSpPr>
        <p:spPr>
          <a:xfrm>
            <a:off x="15984480" y="9936909"/>
            <a:ext cx="364203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mouettes 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N°1</a:t>
            </a:r>
          </a:p>
        </p:txBody>
      </p:sp>
      <p:pic>
        <p:nvPicPr>
          <p:cNvPr id="181" name="Ambiance maritime moyenne ecoute 1 moins mouettes et klaxon poire " descr="Ambiance maritime moyenne ecoute 1 moins mouettes et klaxon poir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1789625" y="388172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841729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</a:t>
            </a:r>
            <a:r>
              <a:rPr b="1"/>
              <a:t>les mouettes</a:t>
            </a:r>
            <a:r>
              <a:t> et le </a:t>
            </a:r>
            <a:r>
              <a:rPr b="1"/>
              <a:t>klaxon poire.</a:t>
            </a:r>
          </a:p>
        </p:txBody>
      </p:sp>
      <p:pic>
        <p:nvPicPr>
          <p:cNvPr id="183" name="horn.png" descr="hor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968809" y="5406708"/>
            <a:ext cx="2516979" cy="25169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seagull (1).png" descr="seagull (1)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514246" y="5406708"/>
            <a:ext cx="2516979" cy="2516979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ces deux cartes,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deuxième écoute 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N°2</a:t>
            </a:r>
          </a:p>
        </p:txBody>
      </p:sp>
      <p:sp>
        <p:nvSpPr>
          <p:cNvPr id="188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89" name="Ambiance maritime moyenne ecoute 2 moins voiliers et sonnette de velo " descr="Ambiance maritime moyenne ecoute 2 moins voiliers et sonnette de velo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801828" y="563179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Dans cette écoute, quels sont les éléments manquants ?</a:t>
            </a:r>
          </a:p>
        </p:txBody>
      </p:sp>
      <p:sp>
        <p:nvSpPr>
          <p:cNvPr id="19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192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56995" y="7268357"/>
            <a:ext cx="2111233" cy="21112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playing.png" descr="playin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808379" y="7065484"/>
            <a:ext cx="2516979" cy="2516978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ZoneTexte 2"/>
          <p:cNvSpPr txBox="1"/>
          <p:nvPr/>
        </p:nvSpPr>
        <p:spPr>
          <a:xfrm>
            <a:off x="4757480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sp>
        <p:nvSpPr>
          <p:cNvPr id="195" name="ZoneTexte 2"/>
          <p:cNvSpPr txBox="1"/>
          <p:nvPr/>
        </p:nvSpPr>
        <p:spPr>
          <a:xfrm>
            <a:off x="8411737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enfants ?</a:t>
            </a:r>
          </a:p>
        </p:txBody>
      </p:sp>
      <p:sp>
        <p:nvSpPr>
          <p:cNvPr id="196" name="ZoneTexte 2"/>
          <p:cNvSpPr txBox="1"/>
          <p:nvPr/>
        </p:nvSpPr>
        <p:spPr>
          <a:xfrm>
            <a:off x="12065994" y="994187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sonnette de vélo ?</a:t>
            </a:r>
          </a:p>
        </p:txBody>
      </p:sp>
      <p:sp>
        <p:nvSpPr>
          <p:cNvPr id="197" name="ZoneTexte 2"/>
          <p:cNvSpPr txBox="1"/>
          <p:nvPr/>
        </p:nvSpPr>
        <p:spPr>
          <a:xfrm>
            <a:off x="15984480" y="9941871"/>
            <a:ext cx="364203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bruit des voiliers ?</a:t>
            </a:r>
          </a:p>
        </p:txBody>
      </p:sp>
      <p:pic>
        <p:nvPicPr>
          <p:cNvPr id="198" name="bicycle.png" descr="bicycle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274570" y="6877418"/>
            <a:ext cx="2893111" cy="28931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sailboat.png" descr="sailboat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749884" y="6982801"/>
            <a:ext cx="2111232" cy="21112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1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N°2</a:t>
            </a:r>
          </a:p>
        </p:txBody>
      </p:sp>
      <p:pic>
        <p:nvPicPr>
          <p:cNvPr id="202" name="Ambiance maritime moyenne ecoute 2 moins voiliers et sonnette de velo " descr="Ambiance maritime moyenne ecoute 2 moins voiliers et sonnette de velo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815595" y="5139813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575029"/>
            <a:ext cx="1134433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</a:t>
            </a:r>
            <a:r>
              <a:rPr b="1"/>
              <a:t>le bruit des voiliers</a:t>
            </a:r>
            <a:r>
              <a:t> et </a:t>
            </a:r>
            <a:r>
              <a:rPr b="1"/>
              <a:t>la sonnette de vélo.</a:t>
            </a:r>
          </a:p>
        </p:txBody>
      </p:sp>
      <p:pic>
        <p:nvPicPr>
          <p:cNvPr id="204" name="sailboat.png" descr="sailboat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968809" y="5406708"/>
            <a:ext cx="2516979" cy="25169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bicycle.png" descr="bicycl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563319" y="5482629"/>
            <a:ext cx="2750589" cy="2750589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ces deux cartes,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troisième écoute 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N°3</a:t>
            </a:r>
          </a:p>
        </p:txBody>
      </p:sp>
      <p:pic>
        <p:nvPicPr>
          <p:cNvPr id="209" name="Ambiance maritime moyenne ecoute 3 moins corne de bateau et abeille " descr="Ambiance maritime moyenne ecoute 3 moins corne de bateau et abeill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917434" y="650932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ZoneTexte 2"/>
          <p:cNvSpPr txBox="1"/>
          <p:nvPr/>
        </p:nvSpPr>
        <p:spPr>
          <a:xfrm>
            <a:off x="8347005" y="3096725"/>
            <a:ext cx="996488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Dans cette écoute, quels sont les éléments manquants ?</a:t>
            </a:r>
          </a:p>
        </p:txBody>
      </p:sp>
      <p:sp>
        <p:nvSpPr>
          <p:cNvPr id="21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353235" y="4844020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pic>
        <p:nvPicPr>
          <p:cNvPr id="212" name="bee.png" descr="be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56995" y="7268357"/>
            <a:ext cx="2111233" cy="21112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seagull (1).png" descr="seagull (1)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901641" y="7065484"/>
            <a:ext cx="2330454" cy="2330453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ZoneTexte 2"/>
          <p:cNvSpPr txBox="1"/>
          <p:nvPr/>
        </p:nvSpPr>
        <p:spPr>
          <a:xfrm>
            <a:off x="4757480" y="9936909"/>
            <a:ext cx="331026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L’abeille ?</a:t>
            </a:r>
          </a:p>
        </p:txBody>
      </p:sp>
      <p:sp>
        <p:nvSpPr>
          <p:cNvPr id="215" name="ZoneTexte 2"/>
          <p:cNvSpPr txBox="1"/>
          <p:nvPr/>
        </p:nvSpPr>
        <p:spPr>
          <a:xfrm>
            <a:off x="8411737" y="9936909"/>
            <a:ext cx="364204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mouettes ?</a:t>
            </a:r>
          </a:p>
        </p:txBody>
      </p:sp>
      <p:sp>
        <p:nvSpPr>
          <p:cNvPr id="216" name="ZoneTexte 2"/>
          <p:cNvSpPr txBox="1"/>
          <p:nvPr/>
        </p:nvSpPr>
        <p:spPr>
          <a:xfrm>
            <a:off x="12397771" y="9870781"/>
            <a:ext cx="3310263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corne de bateau ?</a:t>
            </a:r>
          </a:p>
        </p:txBody>
      </p:sp>
      <p:sp>
        <p:nvSpPr>
          <p:cNvPr id="217" name="ZoneTexte 2"/>
          <p:cNvSpPr txBox="1"/>
          <p:nvPr/>
        </p:nvSpPr>
        <p:spPr>
          <a:xfrm>
            <a:off x="15984480" y="9941871"/>
            <a:ext cx="364203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klaxon 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poire ?</a:t>
            </a:r>
          </a:p>
        </p:txBody>
      </p:sp>
      <p:pic>
        <p:nvPicPr>
          <p:cNvPr id="218" name="boat.png" descr="boat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794480" y="6806327"/>
            <a:ext cx="2516847" cy="2516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horn.png" descr="hor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640207" y="6982801"/>
            <a:ext cx="2330585" cy="23305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3</a:t>
            </a:r>
          </a:p>
        </p:txBody>
      </p:sp>
      <p:sp>
        <p:nvSpPr>
          <p:cNvPr id="22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373411"/>
            <a:ext cx="1134433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Il manquait la </a:t>
            </a:r>
            <a:r>
              <a:rPr b="1"/>
              <a:t>corne de bateau </a:t>
            </a:r>
            <a:r>
              <a:t>et l’</a:t>
            </a:r>
            <a:r>
              <a:rPr b="1"/>
              <a:t>abeille</a:t>
            </a:r>
            <a:r>
              <a:t>.</a:t>
            </a:r>
          </a:p>
        </p:txBody>
      </p:sp>
      <p:pic>
        <p:nvPicPr>
          <p:cNvPr id="223" name="Ambiance maritime moyenne ecoute 3 moins corne de bateau et abeille " descr="Ambiance maritime moyenne ecoute 3 moins corne de bateau et abeill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408268" y="430750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boat.png" descr="boat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968809" y="5406708"/>
            <a:ext cx="2516979" cy="25169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bee.png" descr="be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718018" y="5482629"/>
            <a:ext cx="2441191" cy="2441192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932198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sortis ces deux cartes, bravo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marques un point !</a:t>
            </a:r>
          </a:p>
          <a:p>
            <a: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 courage pour la quatrième écoute 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5" fill="hold"/>
                                        <p:tgtEl>
                                          <p:spTgt spid="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