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6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3" Type="http://schemas.microsoft.com/office/2007/relationships/media" Target="../media/media6.mp3"/><Relationship Id="rId4" Type="http://schemas.openxmlformats.org/officeDocument/2006/relationships/image" Target="../media/image5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Ambiance Maritime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4</a:t>
            </a:r>
          </a:p>
        </p:txBody>
      </p:sp>
      <p:pic>
        <p:nvPicPr>
          <p:cNvPr id="204" name="Ambiance maritime difficile ecoute 4 moins vagues " descr="Ambiance maritime difficile ecoute 4 moins vagues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574635" y="632229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20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4</a:t>
            </a:r>
          </a:p>
        </p:txBody>
      </p:sp>
      <p:sp>
        <p:nvSpPr>
          <p:cNvPr id="20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841729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le bruit des </a:t>
            </a:r>
            <a:r>
              <a:rPr b="1"/>
              <a:t>vagues</a:t>
            </a:r>
            <a:r>
              <a:t>. </a:t>
            </a:r>
          </a:p>
        </p:txBody>
      </p:sp>
      <p:sp>
        <p:nvSpPr>
          <p:cNvPr id="21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cinquième écoute !</a:t>
            </a:r>
          </a:p>
        </p:txBody>
      </p:sp>
      <p:pic>
        <p:nvPicPr>
          <p:cNvPr id="211" name="wave.png" descr="wav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88944" y="6090493"/>
            <a:ext cx="2206112" cy="22061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5</a:t>
            </a:r>
          </a:p>
        </p:txBody>
      </p:sp>
      <p:pic>
        <p:nvPicPr>
          <p:cNvPr id="214" name="Ambiance maritime difficile ecoute 5 moins rien  " descr="Ambiance maritime difficile ecoute 5 moins rien 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346036" y="607290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21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5</a:t>
            </a:r>
          </a:p>
        </p:txBody>
      </p:sp>
      <p:sp>
        <p:nvSpPr>
          <p:cNvPr id="21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5207000"/>
            <a:ext cx="11344334" cy="330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n’as sortis aucune carte ?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ne manquait… Rien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point.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sixième écoute !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6</a:t>
            </a:r>
          </a:p>
        </p:txBody>
      </p:sp>
      <p:pic>
        <p:nvPicPr>
          <p:cNvPr id="222" name="Ambiance maritime difficile ecoute 6 moins sonnette de vélo " descr="Ambiance maritime difficile ecoute 6 moins sonnette de vélo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512290" y="640078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22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6</a:t>
            </a:r>
          </a:p>
        </p:txBody>
      </p:sp>
      <p:sp>
        <p:nvSpPr>
          <p:cNvPr id="22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841729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ne manquait que la </a:t>
            </a:r>
            <a:r>
              <a:rPr b="1"/>
              <a:t>sonnette de vélo</a:t>
            </a:r>
            <a:r>
              <a:t>.</a:t>
            </a:r>
          </a:p>
        </p:txBody>
      </p:sp>
      <p:sp>
        <p:nvSpPr>
          <p:cNvPr id="22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588687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</p:txBody>
      </p:sp>
      <p:pic>
        <p:nvPicPr>
          <p:cNvPr id="229" name="bicycle.png" descr="bicyc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39266" y="5579974"/>
            <a:ext cx="2905468" cy="29054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Fin du jeu</a:t>
            </a:r>
          </a:p>
        </p:txBody>
      </p:sp>
      <p:sp>
        <p:nvSpPr>
          <p:cNvPr id="23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340106"/>
            <a:ext cx="11344334" cy="703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voilà, 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trouvé tous les sons manquants ou presque, alors… Félicitations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bien un expert en l’utilisation de ton ouïe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n’as pas vraiment réussi, ne t’inquiète pas, ce n’est pas grave. Il faut juste que tu sois un peu plus attentif à ce que tu entends, et que tu t’attardes sur les signaux qui viennent de ton ouïe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aimé ce jeu, rendez vous sur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  <a:r>
              <a:t> !</a:t>
            </a:r>
          </a:p>
        </p:txBody>
      </p:sp>
      <p:sp>
        <p:nvSpPr>
          <p:cNvPr id="233" name="www.art-terreetmusique.com"/>
          <p:cNvSpPr txBox="1"/>
          <p:nvPr/>
        </p:nvSpPr>
        <p:spPr>
          <a:xfrm>
            <a:off x="20094869" y="407362"/>
            <a:ext cx="3892656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Verdana"/>
                <a:ea typeface="Verdana"/>
                <a:cs typeface="Verdana"/>
                <a:sym typeface="Verdana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5E5737"/>
                </a:solidFill>
                <a:uFillTx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Merci"/>
          <p:cNvSpPr txBox="1"/>
          <p:nvPr>
            <p:ph type="title"/>
          </p:nvPr>
        </p:nvSpPr>
        <p:spPr>
          <a:xfrm>
            <a:off x="583043" y="2929289"/>
            <a:ext cx="21971006" cy="4648203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36" name="élément grpahique 2.png" descr="élément grpahique 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6944" y="6229737"/>
            <a:ext cx="3338258" cy="6282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élément grpahique 1.png" descr="élément grpahique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230129" y="6438825"/>
            <a:ext cx="4157030" cy="8383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  <p:sp>
        <p:nvSpPr>
          <p:cNvPr id="160" name="Élève…"/>
          <p:cNvSpPr txBox="1"/>
          <p:nvPr/>
        </p:nvSpPr>
        <p:spPr>
          <a:xfrm>
            <a:off x="1454215" y="4387346"/>
            <a:ext cx="10478704" cy="4200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Difficile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15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425819" y="3647803"/>
            <a:ext cx="9418836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Te voici dans le niveau difficile du jeu « ambiance maritime ». Nous allons tester ta capacité à écouter et à être attentif au monde qui t’entoure. Tu penses être un maître dans l’utilisation de ton ouïe ? Nous allons voir ça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vas maintenant écouter des bruits que tu as déjà entendu en bord de mer.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as 8 cartes qui correspondent aux 8 sons de la bande sonore, sors les cartes des sons manquants.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C’est parti !</a:t>
            </a:r>
          </a:p>
        </p:txBody>
      </p:sp>
      <p:pic>
        <p:nvPicPr>
          <p:cNvPr id="164" name="Ambiance maritime tutti " descr="Ambiance maritime tutti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782453" y="630904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7168441" y="102088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8" name="Ambiance maritime difficile ecoute 1 moins mouettes et abeille " descr="Ambiance maritime difficile ecoute 1 moins mouettes et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031837" y="577619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17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17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575029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Les bruits manquants étaient les bruits des </a:t>
            </a:r>
            <a:r>
              <a:rPr b="1"/>
              <a:t>mouettes</a:t>
            </a:r>
            <a:r>
              <a:t> et de l’</a:t>
            </a:r>
            <a:r>
              <a:rPr b="1"/>
              <a:t>abeille</a:t>
            </a:r>
            <a:r>
              <a:t>.</a:t>
            </a:r>
          </a:p>
        </p:txBody>
      </p:sp>
      <p:pic>
        <p:nvPicPr>
          <p:cNvPr id="174" name="seagull (1).png" descr="seagull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84990" y="5801988"/>
            <a:ext cx="2728140" cy="27281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ee.png" descr="be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85387" y="6013398"/>
            <a:ext cx="2305321" cy="2305321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deux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deuxième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79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80" name="Ambiance maritime difficile ecoute 2 moins corne de bateau enfants et klaxon poire " descr="Ambiance maritime difficile ecoute 2 moins corne de bateau enfants et klaxon poi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011053" y="603596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18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sp>
        <p:nvSpPr>
          <p:cNvPr id="18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575029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la </a:t>
            </a:r>
            <a:r>
              <a:rPr b="1"/>
              <a:t>corne de bateau</a:t>
            </a:r>
            <a:r>
              <a:t>, les </a:t>
            </a:r>
            <a:r>
              <a:rPr b="1"/>
              <a:t>enfants</a:t>
            </a:r>
            <a:r>
              <a:t> 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le </a:t>
            </a:r>
            <a:r>
              <a:rPr b="1"/>
              <a:t>klaxon poire.</a:t>
            </a:r>
          </a:p>
        </p:txBody>
      </p:sp>
      <p:sp>
        <p:nvSpPr>
          <p:cNvPr id="18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trois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troisième écoute !</a:t>
            </a:r>
          </a:p>
        </p:txBody>
      </p:sp>
      <p:pic>
        <p:nvPicPr>
          <p:cNvPr id="187" name="boat.png" descr="boa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01016" y="6090493"/>
            <a:ext cx="2222094" cy="22220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horn.png" descr="hor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50464" y="6090493"/>
            <a:ext cx="2166524" cy="21665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playing.png" descr="playin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798096" y="5956588"/>
            <a:ext cx="2787807" cy="27878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N°3</a:t>
            </a:r>
          </a:p>
        </p:txBody>
      </p:sp>
      <p:pic>
        <p:nvPicPr>
          <p:cNvPr id="192" name="Ambiance maritime difficile ecoute 3 moins voiliers sonnette et abeille " descr="Ambiance maritime difficile ecoute 3 moins voiliers sonnette et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385127" y="631034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ZoneTexte 2"/>
          <p:cNvSpPr txBox="1"/>
          <p:nvPr/>
        </p:nvSpPr>
        <p:spPr>
          <a:xfrm>
            <a:off x="8009081" y="6061364"/>
            <a:ext cx="976745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Sors de ton jeu les cartes des sons manquants.</a:t>
            </a:r>
          </a:p>
        </p:txBody>
      </p:sp>
      <p:sp>
        <p:nvSpPr>
          <p:cNvPr id="19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997783" y="786925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3</a:t>
            </a:r>
          </a:p>
        </p:txBody>
      </p:sp>
      <p:sp>
        <p:nvSpPr>
          <p:cNvPr id="19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575029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Les bruits manquants étaient le </a:t>
            </a:r>
            <a:r>
              <a:rPr b="1"/>
              <a:t>bruit des voiliers</a:t>
            </a:r>
            <a:r>
              <a:t>, la </a:t>
            </a:r>
            <a:r>
              <a:rPr b="1"/>
              <a:t>sonnette de vélo </a:t>
            </a:r>
            <a:r>
              <a:t>et l’</a:t>
            </a:r>
            <a:r>
              <a:rPr b="1"/>
              <a:t>abeille</a:t>
            </a:r>
            <a:r>
              <a:t>.</a:t>
            </a:r>
          </a:p>
        </p:txBody>
      </p:sp>
      <p:sp>
        <p:nvSpPr>
          <p:cNvPr id="19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trois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quatrième écoute !</a:t>
            </a:r>
          </a:p>
        </p:txBody>
      </p:sp>
      <p:pic>
        <p:nvPicPr>
          <p:cNvPr id="199" name="bicycle.png" descr="bicyc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6832" y="5657541"/>
            <a:ext cx="2750335" cy="27503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sailboat.png" descr="sailboa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18172" y="5538556"/>
            <a:ext cx="2638887" cy="2638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bee.png" descr="be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026941" y="5882418"/>
            <a:ext cx="1951164" cy="1951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