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media1.mp3" ContentType="audio/unknown"/>
  <Override PartName="/ppt/media/media2.mp3" ContentType="audio/unknown"/>
  <Override PartName="/ppt/media/media3.mp3" ContentType="audio/unknown"/>
  <Override PartName="/ppt/media/media4.mp3" ContentType="audio/unknown"/>
  <Override PartName="/ppt/media/media5.mp3" ContentType="audio/unknown"/>
  <Override PartName="/ppt/media/media6.mp3" ContentType="audio/unknown"/>
  <Override PartName="/ppt/media/media7.mp3" ContentType="audio/unknown"/>
  <Override PartName="/ppt/media/media8.mp3" ContentType="audio/unknown"/>
  <Override PartName="/ppt/media/media9.mp3" ContentType="audio/unknown"/>
  <Override PartName="/ppt/media/media10.mp3" ContentType="audio/unknown"/>
  <Override PartName="/ppt/media/media11.mp3" ContentType="audio/unknown"/>
  <Override PartName="/ppt/media/media12.mp3" ContentType="audio/unknown"/>
  <Override PartName="/ppt/media/media13.mp3" ContentType="audio/unknown"/>
  <Override PartName="/ppt/media/media14.mp3" ContentType="audio/unknown"/>
  <Override PartName="/ppt/media/media15.mp3" ContentType="audio/unknown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1pPr>
    <a:lvl2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2pPr>
    <a:lvl3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3pPr>
    <a:lvl4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4pPr>
    <a:lvl5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5pPr>
    <a:lvl6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6pPr>
    <a:lvl7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7pPr>
    <a:lvl8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8pPr>
    <a:lvl9pPr marL="0" marR="0" indent="0" algn="ctr" defTabSz="243833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2400" u="none" kumimoji="0" normalizeH="0">
        <a:ln>
          <a:noFill/>
        </a:ln>
        <a:solidFill>
          <a:srgbClr val="5E5E5E"/>
        </a:solidFill>
        <a:effectLst/>
        <a:uFillTx/>
        <a:latin typeface="+mj-lt"/>
        <a:ea typeface="+mj-ea"/>
        <a:cs typeface="+mj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F0CC"/>
          </a:solidFill>
        </a:fill>
      </a:tcStyle>
    </a:wholeTbl>
    <a:band2H>
      <a:tcTxStyle b="def" i="def"/>
      <a:tcStyle>
        <a:tcBdr/>
        <a:fill>
          <a:solidFill>
            <a:srgbClr val="EAF8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CDDF"/>
          </a:solidFill>
        </a:fill>
      </a:tcStyle>
    </a:wholeTbl>
    <a:band2H>
      <a:tcTxStyle b="def" i="def"/>
      <a:tcStyle>
        <a:tcBdr/>
        <a:fill>
          <a:solidFill>
            <a:srgbClr val="FFE8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1D1D1"/>
          </a:solidFill>
        </a:fill>
      </a:tcStyle>
    </a:wholeTbl>
    <a:band2H>
      <a:tcTxStyle b="def" i="def"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5E5E5E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solidFill>
            <a:srgbClr val="5E5E5E">
              <a:alpha val="20000"/>
            </a:srgbClr>
          </a:solidFill>
        </a:fill>
      </a:tcStyle>
    </a:firstCol>
    <a:la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50800" cap="flat">
              <a:solidFill>
                <a:srgbClr val="5E5E5E"/>
              </a:solidFill>
              <a:prstDash val="solid"/>
              <a:round/>
            </a:ln>
          </a:top>
          <a:bottom>
            <a:ln w="127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E5E5E"/>
        </a:fontRef>
        <a:srgbClr val="5E5E5E"/>
      </a:tcTxStyle>
      <a:tcStyle>
        <a:tcBdr>
          <a:left>
            <a:ln w="12700" cap="flat">
              <a:solidFill>
                <a:srgbClr val="5E5E5E"/>
              </a:solidFill>
              <a:prstDash val="solid"/>
              <a:round/>
            </a:ln>
          </a:left>
          <a:right>
            <a:ln w="12700" cap="flat">
              <a:solidFill>
                <a:srgbClr val="5E5E5E"/>
              </a:solidFill>
              <a:prstDash val="solid"/>
              <a:round/>
            </a:ln>
          </a:right>
          <a:top>
            <a:ln w="12700" cap="flat">
              <a:solidFill>
                <a:srgbClr val="5E5E5E"/>
              </a:solidFill>
              <a:prstDash val="solid"/>
              <a:round/>
            </a:ln>
          </a:top>
          <a:bottom>
            <a:ln w="25400" cap="flat">
              <a:solidFill>
                <a:srgbClr val="5E5E5E"/>
              </a:solidFill>
              <a:prstDash val="solid"/>
              <a:round/>
            </a:ln>
          </a:bottom>
          <a:insideH>
            <a:ln w="12700" cap="flat">
              <a:solidFill>
                <a:srgbClr val="5E5E5E"/>
              </a:solidFill>
              <a:prstDash val="solid"/>
              <a:round/>
            </a:ln>
          </a:insideH>
          <a:insideV>
            <a:ln w="12700" cap="flat">
              <a:solidFill>
                <a:srgbClr val="5E5E5E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8" name="Shape 13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">
    <p:bg>
      <p:bgPr>
        <a:solidFill>
          <a:srgbClr val="ECEBE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e niveau 1…"/>
          <p:cNvSpPr txBox="1"/>
          <p:nvPr>
            <p:ph type="body" sz="quarter" idx="1" hasCustomPrompt="1"/>
          </p:nvPr>
        </p:nvSpPr>
        <p:spPr>
          <a:xfrm>
            <a:off x="1201340" y="11859862"/>
            <a:ext cx="2197100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>
                <a:solidFill>
                  <a:srgbClr val="DC5C55"/>
                </a:solidFill>
              </a:defRPr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>
                <a:solidFill>
                  <a:srgbClr val="DC5C55"/>
                </a:solidFill>
              </a:defRPr>
            </a:lvl5pPr>
          </a:lstStyle>
          <a:p>
            <a:pPr/>
            <a:r>
              <a:t>Auteur et date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" name="Titre de la présentation"/>
          <p:cNvSpPr txBox="1"/>
          <p:nvPr>
            <p:ph type="title" hasCustomPrompt="1"/>
          </p:nvPr>
        </p:nvSpPr>
        <p:spPr>
          <a:xfrm>
            <a:off x="1206496" y="2574991"/>
            <a:ext cx="21971005" cy="4648202"/>
          </a:xfrm>
          <a:prstGeom prst="rect">
            <a:avLst/>
          </a:prstGeom>
        </p:spPr>
        <p:txBody>
          <a:bodyPr anchor="b"/>
          <a:lstStyle>
            <a:lvl1pPr>
              <a:defRPr spc="-232" sz="11600">
                <a:solidFill>
                  <a:srgbClr val="DC5C55"/>
                </a:solidFill>
              </a:defRPr>
            </a:lvl1pPr>
          </a:lstStyle>
          <a:p>
            <a:pPr/>
            <a:r>
              <a:t>Titre de la présentation</a:t>
            </a:r>
          </a:p>
        </p:txBody>
      </p:sp>
      <p:sp>
        <p:nvSpPr>
          <p:cNvPr id="13" name="Texte niveau 1…"/>
          <p:cNvSpPr txBox="1"/>
          <p:nvPr>
            <p:ph type="body" sz="quarter" idx="21" hasCustomPrompt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>
                <a:solidFill>
                  <a:srgbClr val="DC5C55"/>
                </a:solidFill>
              </a:defRPr>
            </a:lvl1pPr>
          </a:lstStyle>
          <a:p>
            <a:pPr/>
            <a:r>
              <a:t>Sous-titre de la présentation</a:t>
            </a:r>
          </a:p>
        </p:txBody>
      </p:sp>
      <p:sp>
        <p:nvSpPr>
          <p:cNvPr id="1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ait importa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e niveau 1…"/>
          <p:cNvSpPr txBox="1"/>
          <p:nvPr>
            <p:ph type="body" idx="1" hasCustomPrompt="1"/>
          </p:nvPr>
        </p:nvSpPr>
        <p:spPr>
          <a:xfrm>
            <a:off x="1206500" y="1075926"/>
            <a:ext cx="21971000" cy="7241586"/>
          </a:xfrm>
          <a:prstGeom prst="rect">
            <a:avLst/>
          </a:prstGeom>
        </p:spPr>
        <p:txBody>
          <a:bodyPr numCol="1" spcCol="38100"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b="1" spc="-250" sz="25000"/>
            </a:lvl5pPr>
          </a:lstStyle>
          <a:p>
            <a:pPr/>
            <a:r>
              <a:t>100 %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96" name="Données clés"/>
          <p:cNvSpPr txBox="1"/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</a:lstStyle>
          <a:p>
            <a:pPr/>
            <a:r>
              <a:t>Données clés</a:t>
            </a:r>
          </a:p>
        </p:txBody>
      </p:sp>
      <p:sp>
        <p:nvSpPr>
          <p:cNvPr id="97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exte niveau 1…"/>
          <p:cNvSpPr txBox="1"/>
          <p:nvPr>
            <p:ph type="body" sz="quarter" idx="1" hasCustomPrompt="1"/>
          </p:nvPr>
        </p:nvSpPr>
        <p:spPr>
          <a:xfrm>
            <a:off x="2430024" y="10675453"/>
            <a:ext cx="20200054" cy="636980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3600"/>
            </a:lvl1pPr>
            <a:lvl2pPr marL="1066800" indent="-457200" defTabSz="825500">
              <a:lnSpc>
                <a:spcPct val="100000"/>
              </a:lnSpc>
              <a:spcBef>
                <a:spcPts val="0"/>
              </a:spcBef>
              <a:defRPr b="1" sz="3600"/>
            </a:lvl2pPr>
            <a:lvl3pPr marL="1676400" indent="-457200" defTabSz="825500">
              <a:lnSpc>
                <a:spcPct val="100000"/>
              </a:lnSpc>
              <a:spcBef>
                <a:spcPts val="0"/>
              </a:spcBef>
              <a:defRPr b="1" sz="3600"/>
            </a:lvl3pPr>
            <a:lvl4pPr marL="2286000" indent="-457200" defTabSz="825500">
              <a:lnSpc>
                <a:spcPct val="100000"/>
              </a:lnSpc>
              <a:spcBef>
                <a:spcPts val="0"/>
              </a:spcBef>
              <a:defRPr b="1" sz="3600"/>
            </a:lvl4pPr>
            <a:lvl5pPr marL="2895600" indent="-457200" defTabSz="825500">
              <a:lnSpc>
                <a:spcPct val="100000"/>
              </a:lnSpc>
              <a:spcBef>
                <a:spcPts val="0"/>
              </a:spcBef>
              <a:defRPr b="1" sz="3600"/>
            </a:lvl5pPr>
          </a:lstStyle>
          <a:p>
            <a:pPr/>
            <a:r>
              <a:t>Attribution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05" name="Texte niveau 1…"/>
          <p:cNvSpPr txBox="1"/>
          <p:nvPr>
            <p:ph type="body" sz="half" idx="21" hasCustomPrompt="1"/>
          </p:nvPr>
        </p:nvSpPr>
        <p:spPr>
          <a:xfrm>
            <a:off x="1753923" y="4939860"/>
            <a:ext cx="20876154" cy="3836281"/>
          </a:xfrm>
          <a:prstGeom prst="rect">
            <a:avLst/>
          </a:prstGeom>
        </p:spPr>
        <p:txBody>
          <a:bodyPr numCol="1" spcCol="38100"/>
          <a:lstStyle>
            <a:lvl1pPr marL="469900" indent="-300876">
              <a:spcBef>
                <a:spcPts val="0"/>
              </a:spcBef>
              <a:buSzTx/>
              <a:buNone/>
              <a:defRPr spc="-200" sz="85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« Citation notable »</a:t>
            </a:r>
          </a:p>
        </p:txBody>
      </p:sp>
      <p:sp>
        <p:nvSpPr>
          <p:cNvPr id="10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3 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Image"/>
          <p:cNvSpPr/>
          <p:nvPr>
            <p:ph type="pic" sz="quarter" idx="21"/>
          </p:nvPr>
        </p:nvSpPr>
        <p:spPr>
          <a:xfrm>
            <a:off x="15760700" y="1016000"/>
            <a:ext cx="7439099" cy="5949678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14" name="Image"/>
          <p:cNvSpPr/>
          <p:nvPr>
            <p:ph type="pic" sz="half" idx="22"/>
          </p:nvPr>
        </p:nvSpPr>
        <p:spPr>
          <a:xfrm>
            <a:off x="13500100" y="3978275"/>
            <a:ext cx="10439400" cy="12150181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15" name="Image"/>
          <p:cNvSpPr/>
          <p:nvPr>
            <p:ph type="pic" idx="23"/>
          </p:nvPr>
        </p:nvSpPr>
        <p:spPr>
          <a:xfrm>
            <a:off x="-139700" y="495300"/>
            <a:ext cx="16611600" cy="124587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16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Image"/>
          <p:cNvSpPr/>
          <p:nvPr>
            <p:ph type="pic" idx="21"/>
          </p:nvPr>
        </p:nvSpPr>
        <p:spPr>
          <a:xfrm>
            <a:off x="-1333500" y="-5524500"/>
            <a:ext cx="27051000" cy="216408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12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ie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utre titre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910457886_1434x1669.jpg"/>
          <p:cNvSpPr/>
          <p:nvPr>
            <p:ph type="pic" idx="21"/>
          </p:nvPr>
        </p:nvSpPr>
        <p:spPr>
          <a:xfrm>
            <a:off x="10972800" y="-203200"/>
            <a:ext cx="12144837" cy="14135100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22" name="Titre de diapositive"/>
          <p:cNvSpPr txBox="1"/>
          <p:nvPr>
            <p:ph type="title" hasCustomPrompt="1"/>
          </p:nvPr>
        </p:nvSpPr>
        <p:spPr>
          <a:xfrm>
            <a:off x="1206500" y="1270000"/>
            <a:ext cx="9779000" cy="5882274"/>
          </a:xfrm>
          <a:prstGeom prst="rect">
            <a:avLst/>
          </a:prstGeom>
        </p:spPr>
        <p:txBody>
          <a:bodyPr anchor="b"/>
          <a:lstStyle/>
          <a:p>
            <a:pPr/>
            <a:r>
              <a:t>Titre de diapositive</a:t>
            </a:r>
          </a:p>
        </p:txBody>
      </p:sp>
      <p:sp>
        <p:nvSpPr>
          <p:cNvPr id="23" name="Texte niveau 1…"/>
          <p:cNvSpPr txBox="1"/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2pPr>
            <a:lvl3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3pPr>
            <a:lvl4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4pPr>
            <a:lvl5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et 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3164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32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3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34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e niveau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2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, puces e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9779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0" name="Texte niveau 1…"/>
          <p:cNvSpPr txBox="1"/>
          <p:nvPr>
            <p:ph type="body" sz="half" idx="21" hasCustomPrompt="1"/>
          </p:nvPr>
        </p:nvSpPr>
        <p:spPr>
          <a:xfrm>
            <a:off x="1206500" y="4248503"/>
            <a:ext cx="9779000" cy="8256631"/>
          </a:xfrm>
          <a:prstGeom prst="rect">
            <a:avLst/>
          </a:prstGeom>
        </p:spPr>
        <p:txBody>
          <a:bodyPr numCol="1" spcCol="38100"/>
          <a:lstStyle/>
          <a:p>
            <a:pPr/>
            <a:r>
              <a:t>Texte de puce de diapositive</a:t>
            </a:r>
          </a:p>
        </p:txBody>
      </p:sp>
      <p:sp>
        <p:nvSpPr>
          <p:cNvPr id="51" name="660384004_1290x1720.jpg"/>
          <p:cNvSpPr/>
          <p:nvPr>
            <p:ph type="pic" idx="22"/>
          </p:nvPr>
        </p:nvSpPr>
        <p:spPr>
          <a:xfrm>
            <a:off x="12192000" y="-407266"/>
            <a:ext cx="10916874" cy="14555833"/>
          </a:xfrm>
          <a:prstGeom prst="rect">
            <a:avLst/>
          </a:prstGeom>
        </p:spPr>
        <p:txBody>
          <a:bodyPr lIns="91439" tIns="45719" rIns="91439" bIns="45719" numCol="1" spcCol="38100">
            <a:noAutofit/>
          </a:bodyPr>
          <a:lstStyle/>
          <a:p>
            <a:pPr/>
          </a:p>
        </p:txBody>
      </p:sp>
      <p:sp>
        <p:nvSpPr>
          <p:cNvPr id="52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53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re de section"/>
          <p:cNvSpPr txBox="1"/>
          <p:nvPr>
            <p:ph type="title" hasCustomPrompt="1"/>
          </p:nvPr>
        </p:nvSpPr>
        <p:spPr>
          <a:xfrm>
            <a:off x="1206496" y="4533900"/>
            <a:ext cx="21971005" cy="4648200"/>
          </a:xfrm>
          <a:prstGeom prst="rect">
            <a:avLst/>
          </a:prstGeom>
        </p:spPr>
        <p:txBody>
          <a:bodyPr anchor="ctr"/>
          <a:lstStyle>
            <a:lvl1pPr>
              <a:defRPr b="0"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pPr/>
            <a:r>
              <a:t>Titre de section</a:t>
            </a:r>
          </a:p>
        </p:txBody>
      </p:sp>
      <p:sp>
        <p:nvSpPr>
          <p:cNvPr id="61" name="Numéro de diapositive"/>
          <p:cNvSpPr txBox="1"/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re seu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itre de diapositive"/>
          <p:cNvSpPr txBox="1"/>
          <p:nvPr>
            <p:ph type="title" hasCustomPrompt="1"/>
          </p:nvPr>
        </p:nvSpPr>
        <p:spPr>
          <a:xfrm>
            <a:off x="1206500" y="1079500"/>
            <a:ext cx="21971000" cy="1434950"/>
          </a:xfrm>
          <a:prstGeom prst="rect">
            <a:avLst/>
          </a:prstGeom>
        </p:spPr>
        <p:txBody>
          <a:bodyPr/>
          <a:lstStyle/>
          <a:p>
            <a:pPr/>
            <a:r>
              <a:t>Titre de diapositive</a:t>
            </a:r>
          </a:p>
        </p:txBody>
      </p:sp>
      <p:sp>
        <p:nvSpPr>
          <p:cNvPr id="69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rdre du j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re de l’ordre du jour"/>
          <p:cNvSpPr txBox="1"/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pPr/>
            <a:r>
              <a:t>Titre de l’ordre du jour</a:t>
            </a:r>
          </a:p>
        </p:txBody>
      </p:sp>
      <p:sp>
        <p:nvSpPr>
          <p:cNvPr id="78" name="Texte niveau 1…"/>
          <p:cNvSpPr txBox="1"/>
          <p:nvPr>
            <p:ph type="body" sz="quarter" idx="1" hasCustomPrompt="1"/>
          </p:nvPr>
        </p:nvSpPr>
        <p:spPr>
          <a:xfrm>
            <a:off x="1206500" y="2372961"/>
            <a:ext cx="21971000" cy="934781"/>
          </a:xfrm>
          <a:prstGeom prst="rect">
            <a:avLst/>
          </a:prstGeom>
        </p:spPr>
        <p:txBody>
          <a:bodyPr lIns="45718" tIns="45718" rIns="45718" bIns="45718" numCol="1" spcCol="38100"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b="1" sz="5500"/>
            </a:lvl1pPr>
            <a:lvl2pPr marL="1308100" indent="-698500" defTabSz="825500">
              <a:lnSpc>
                <a:spcPct val="100000"/>
              </a:lnSpc>
              <a:spcBef>
                <a:spcPts val="0"/>
              </a:spcBef>
              <a:defRPr b="1" sz="5500"/>
            </a:lvl2pPr>
            <a:lvl3pPr marL="1917700" indent="-698500" defTabSz="825500">
              <a:lnSpc>
                <a:spcPct val="100000"/>
              </a:lnSpc>
              <a:spcBef>
                <a:spcPts val="0"/>
              </a:spcBef>
              <a:defRPr b="1" sz="5500"/>
            </a:lvl3pPr>
            <a:lvl4pPr marL="2527300" indent="-698500" defTabSz="825500">
              <a:lnSpc>
                <a:spcPct val="100000"/>
              </a:lnSpc>
              <a:spcBef>
                <a:spcPts val="0"/>
              </a:spcBef>
              <a:defRPr b="1" sz="5500"/>
            </a:lvl4pPr>
            <a:lvl5pPr marL="3136900" indent="-698500" defTabSz="825500">
              <a:lnSpc>
                <a:spcPct val="100000"/>
              </a:lnSpc>
              <a:spcBef>
                <a:spcPts val="0"/>
              </a:spcBef>
              <a:defRPr b="1" sz="5500"/>
            </a:lvl5pPr>
          </a:lstStyle>
          <a:p>
            <a:pPr/>
            <a:r>
              <a:t>Sous-titre de l’ordre du jour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9" name="Texte niveau 1…"/>
          <p:cNvSpPr txBox="1"/>
          <p:nvPr>
            <p:ph type="body" idx="21" hasCustomPrompt="1"/>
          </p:nvPr>
        </p:nvSpPr>
        <p:spPr>
          <a:prstGeom prst="rect">
            <a:avLst/>
          </a:prstGeom>
        </p:spPr>
        <p:txBody>
          <a:bodyPr numCol="1" spcCol="38100"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pc="-99" sz="5500"/>
            </a:lvl1pPr>
          </a:lstStyle>
          <a:p>
            <a:pPr/>
            <a:r>
              <a:t>Rubriques de l’ordre du jour</a:t>
            </a:r>
          </a:p>
        </p:txBody>
      </p:sp>
      <p:sp>
        <p:nvSpPr>
          <p:cNvPr id="80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écla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e niveau 1…"/>
          <p:cNvSpPr txBox="1"/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numCol="1" spcCol="38100"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pc="-232" sz="116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pPr/>
            <a:r>
              <a:t>Déclaration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8" name="Numéro de diapositive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e niveau 1…"/>
          <p:cNvSpPr txBox="1"/>
          <p:nvPr>
            <p:ph type="body" idx="1" hasCustomPrompt="1"/>
          </p:nvPr>
        </p:nvSpPr>
        <p:spPr>
          <a:xfrm>
            <a:off x="1206500" y="4248503"/>
            <a:ext cx="21971000" cy="82560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numCol="2" spcCol="1098550">
            <a:normAutofit fontScale="100000" lnSpcReduction="0"/>
          </a:bodyPr>
          <a:lstStyle/>
          <a:p>
            <a:pPr/>
            <a:r>
              <a:t>Texte de puce de diapositive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" name="Texte du titre"/>
          <p:cNvSpPr txBox="1"/>
          <p:nvPr>
            <p:ph type="title"/>
          </p:nvPr>
        </p:nvSpPr>
        <p:spPr>
          <a:xfrm>
            <a:off x="3653366" y="2743200"/>
            <a:ext cx="19507201" cy="15053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Texte du titre</a:t>
            </a:r>
          </a:p>
        </p:txBody>
      </p:sp>
      <p:sp>
        <p:nvSpPr>
          <p:cNvPr id="4" name="Numéro de diapositive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2438337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-170" strike="noStrike" sz="85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09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1219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1828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2438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30480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6576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2672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48768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486400" marR="0" indent="-609600" algn="l" defTabSz="2438337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b="0" baseline="0" cap="none" i="0" spc="0" strike="noStrike" sz="4800" u="none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3" Type="http://schemas.microsoft.com/office/2007/relationships/media" Target="../media/media6.mp3"/><Relationship Id="rId4" Type="http://schemas.openxmlformats.org/officeDocument/2006/relationships/image" Target="../media/image6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3" Type="http://schemas.microsoft.com/office/2007/relationships/media" Target="../media/media7.mp3"/><Relationship Id="rId4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3" Type="http://schemas.microsoft.com/office/2007/relationships/media" Target="../media/media8.mp3"/><Relationship Id="rId4" Type="http://schemas.openxmlformats.org/officeDocument/2006/relationships/image" Target="../media/image6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3" Type="http://schemas.microsoft.com/office/2007/relationships/media" Target="../media/media9.mp3"/><Relationship Id="rId4" Type="http://schemas.openxmlformats.org/officeDocument/2006/relationships/image" Target="../media/image6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3" Type="http://schemas.microsoft.com/office/2007/relationships/media" Target="../media/media10.mp3"/><Relationship Id="rId4" Type="http://schemas.openxmlformats.org/officeDocument/2006/relationships/image" Target="../media/image6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1.mp3"/><Relationship Id="rId3" Type="http://schemas.microsoft.com/office/2007/relationships/media" Target="../media/media11.mp3"/><Relationship Id="rId4" Type="http://schemas.openxmlformats.org/officeDocument/2006/relationships/image" Target="../media/image6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3" Type="http://schemas.microsoft.com/office/2007/relationships/media" Target="../media/media12.mp3"/><Relationship Id="rId4" Type="http://schemas.openxmlformats.org/officeDocument/2006/relationships/image" Target="../media/image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3" Type="http://schemas.microsoft.com/office/2007/relationships/media" Target="../media/media13.mp3"/><Relationship Id="rId4" Type="http://schemas.openxmlformats.org/officeDocument/2006/relationships/image" Target="../media/image6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3" Type="http://schemas.microsoft.com/office/2007/relationships/media" Target="../media/media14.mp3"/><Relationship Id="rId4" Type="http://schemas.openxmlformats.org/officeDocument/2006/relationships/image" Target="../media/image6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5.mp3"/><Relationship Id="rId3" Type="http://schemas.microsoft.com/office/2007/relationships/media" Target="../media/media15.mp3"/><Relationship Id="rId4" Type="http://schemas.openxmlformats.org/officeDocument/2006/relationships/image" Target="../media/image6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www.art-terreetmusique.com/" TargetMode="External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6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3" Type="http://schemas.microsoft.com/office/2007/relationships/media" Target="../media/media2.mp3"/><Relationship Id="rId4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3" Type="http://schemas.microsoft.com/office/2007/relationships/media" Target="../media/media3.mp3"/><Relationship Id="rId4" Type="http://schemas.openxmlformats.org/officeDocument/2006/relationships/image" Target="../media/image6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3" Type="http://schemas.microsoft.com/office/2007/relationships/media" Target="../media/media5.mp3"/><Relationship Id="rId4" Type="http://schemas.openxmlformats.org/officeDocument/2006/relationships/image" Target="../media/image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re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Analyse des hauteurs</a:t>
            </a:r>
          </a:p>
        </p:txBody>
      </p:sp>
      <p:sp>
        <p:nvSpPr>
          <p:cNvPr id="141" name="Analyse mémorisation"/>
          <p:cNvSpPr txBox="1"/>
          <p:nvPr>
            <p:ph type="body" sz="quarter" idx="1"/>
          </p:nvPr>
        </p:nvSpPr>
        <p:spPr>
          <a:xfrm>
            <a:off x="1201342" y="7223190"/>
            <a:ext cx="21971002" cy="1905002"/>
          </a:xfrm>
          <a:prstGeom prst="rect">
            <a:avLst/>
          </a:prstGeom>
        </p:spPr>
        <p:txBody>
          <a:bodyPr lIns="50800" tIns="50800" rIns="50800" bIns="50800"/>
          <a:lstStyle>
            <a:lvl1pPr algn="ctr">
              <a:defRPr b="0" sz="55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Partie 2</a:t>
            </a:r>
          </a:p>
        </p:txBody>
      </p:sp>
      <p:pic>
        <p:nvPicPr>
          <p:cNvPr id="142" name="LOGO.png" descr="LOGO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14812" y="86099"/>
            <a:ext cx="4711774" cy="3331015"/>
          </a:xfrm>
          <a:prstGeom prst="rect">
            <a:avLst/>
          </a:prstGeom>
          <a:ln w="12700">
            <a:miter lim="400000"/>
          </a:ln>
        </p:spPr>
      </p:pic>
      <p:sp>
        <p:nvSpPr>
          <p:cNvPr id="143" name="Carré"/>
          <p:cNvSpPr/>
          <p:nvPr/>
        </p:nvSpPr>
        <p:spPr>
          <a:xfrm>
            <a:off x="6059344" y="417284"/>
            <a:ext cx="1270002" cy="1270003"/>
          </a:xfrm>
          <a:prstGeom prst="rect">
            <a:avLst/>
          </a:prstGeom>
          <a:solidFill>
            <a:srgbClr val="ECEBE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ECEBE7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44" name="élément graphique 3.png" descr="élément graphique 3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5" name="élément grpahique 1.png" descr="élément grpahique 1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146" name="élément grpahique 2.png" descr="élément grpahique 2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orrection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N°1</a:t>
            </a:r>
          </a:p>
        </p:txBody>
      </p:sp>
      <p:sp>
        <p:nvSpPr>
          <p:cNvPr id="188" name="ZoneTexte 1"/>
          <p:cNvSpPr txBox="1"/>
          <p:nvPr/>
        </p:nvSpPr>
        <p:spPr>
          <a:xfrm>
            <a:off x="5246188" y="4571999"/>
            <a:ext cx="13891624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Du plus grave au plus aigu, les bonnes réponses étaient :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A :</a:t>
            </a:r>
            <a:r>
              <a:t> </a:t>
            </a:r>
            <a:r>
              <a:rPr b="1" cap="all"/>
              <a:t>grave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B : aigu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C : HAUT médium 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D : BAS médium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À chaque carte juste tu gagnes un point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Écoute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</a:t>
            </a:r>
            <a:r>
              <a:t>: Guitare</a:t>
            </a:r>
          </a:p>
        </p:txBody>
      </p:sp>
      <p:pic>
        <p:nvPicPr>
          <p:cNvPr id="191" name="10 guitare entière " descr="10 guitare entièr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552233" y="657973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2" name="ZoneTexte 2"/>
          <p:cNvSpPr txBox="1"/>
          <p:nvPr/>
        </p:nvSpPr>
        <p:spPr>
          <a:xfrm>
            <a:off x="7425487" y="5754547"/>
            <a:ext cx="1104707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Ecoute au préalable le son au complet</a:t>
            </a:r>
          </a:p>
        </p:txBody>
      </p:sp>
      <p:sp>
        <p:nvSpPr>
          <p:cNvPr id="193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021480" y="6716852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08" fill="hold"/>
                                        <p:tgtEl>
                                          <p:spTgt spid="1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Écoute N°2 : Guitare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Guitare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A</a:t>
            </a:r>
          </a:p>
        </p:txBody>
      </p:sp>
      <p:pic>
        <p:nvPicPr>
          <p:cNvPr id="196" name="06 guitares grave " descr="06 guitares grav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660016" y="1046651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7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9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99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1" fill="hold"/>
                                        <p:tgtEl>
                                          <p:spTgt spid="1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9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Écoute N°2 : Guitare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Guitare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B</a:t>
            </a:r>
          </a:p>
        </p:txBody>
      </p:sp>
      <p:pic>
        <p:nvPicPr>
          <p:cNvPr id="202" name="07 guitares basmédium " descr="07 guitares bas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752170" y="11272208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ZoneTexte 3"/>
          <p:cNvSpPr txBox="1"/>
          <p:nvPr/>
        </p:nvSpPr>
        <p:spPr>
          <a:xfrm>
            <a:off x="3874321" y="9250255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0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7785873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05" name="Sélectionne la carte qui corresponds à cette écoute"/>
          <p:cNvSpPr txBox="1"/>
          <p:nvPr/>
        </p:nvSpPr>
        <p:spPr>
          <a:xfrm>
            <a:off x="3946923" y="6686799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56" fill="hold"/>
                                        <p:tgtEl>
                                          <p:spTgt spid="2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Écoute N°2 : Guitare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Guitare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C</a:t>
            </a:r>
          </a:p>
        </p:txBody>
      </p:sp>
      <p:pic>
        <p:nvPicPr>
          <p:cNvPr id="208" name="08 guitare haut médium " descr="08 guitare haut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095236" y="1118270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09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1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11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1" fill="hold"/>
                                        <p:tgtEl>
                                          <p:spTgt spid="2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0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Écoute N°2 : Guitare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N°2 : Guitare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D</a:t>
            </a:r>
          </a:p>
        </p:txBody>
      </p:sp>
      <p:pic>
        <p:nvPicPr>
          <p:cNvPr id="214" name="09 guitare aigu" descr="09 guitare aigu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816904" y="11295904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15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1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17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1" fill="hold"/>
                                        <p:tgtEl>
                                          <p:spTgt spid="2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1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Correction N°2</a:t>
            </a:r>
          </a:p>
        </p:txBody>
      </p:sp>
      <p:sp>
        <p:nvSpPr>
          <p:cNvPr id="220" name="ZoneTexte 1"/>
          <p:cNvSpPr txBox="1"/>
          <p:nvPr/>
        </p:nvSpPr>
        <p:spPr>
          <a:xfrm>
            <a:off x="5246188" y="4571999"/>
            <a:ext cx="13891624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Du plus grave au plus aigu, les bonnes réponses étaient :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A :</a:t>
            </a:r>
            <a:r>
              <a:t> </a:t>
            </a:r>
            <a:r>
              <a:rPr b="1" cap="all"/>
              <a:t>grave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B : Bas médium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C : HAUT médium 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D : Aigu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À chaque carte juste tu gagnes un point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Écoute N°3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</a:t>
            </a:r>
            <a:r>
              <a:t>: Gershwin</a:t>
            </a:r>
          </a:p>
        </p:txBody>
      </p:sp>
      <p:pic>
        <p:nvPicPr>
          <p:cNvPr id="223" name="30 Gershwin entier " descr="30 Gershwin entier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9683171" y="402531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ZoneTexte 2"/>
          <p:cNvSpPr txBox="1"/>
          <p:nvPr/>
        </p:nvSpPr>
        <p:spPr>
          <a:xfrm>
            <a:off x="7425487" y="5754547"/>
            <a:ext cx="1104707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Ecoute au préalable le son au complet</a:t>
            </a:r>
          </a:p>
        </p:txBody>
      </p:sp>
      <p:sp>
        <p:nvSpPr>
          <p:cNvPr id="22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021480" y="6716852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2" fill="hold"/>
                                        <p:tgtEl>
                                          <p:spTgt spid="2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Écoute N°3 : Gershwin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Gershwin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A</a:t>
            </a:r>
          </a:p>
        </p:txBody>
      </p:sp>
      <p:pic>
        <p:nvPicPr>
          <p:cNvPr id="228" name="29 Gershwin aigu " descr="29 Gershwin aigu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234171" y="10445398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30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31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2" fill="hold"/>
                                        <p:tgtEl>
                                          <p:spTgt spid="2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2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Écoute N°3 : Gershwin…"/>
          <p:cNvSpPr txBox="1"/>
          <p:nvPr/>
        </p:nvSpPr>
        <p:spPr>
          <a:xfrm>
            <a:off x="1206497" y="1058395"/>
            <a:ext cx="21971006" cy="199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 algn="l">
              <a:lnSpc>
                <a:spcPct val="80000"/>
              </a:lnSpc>
              <a:defRPr spc="-200" sz="6000">
                <a:solidFill>
                  <a:srgbClr val="DC5C5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Gershwin</a:t>
            </a:r>
          </a:p>
          <a:p>
            <a:pPr algn="l">
              <a:lnSpc>
                <a:spcPct val="80000"/>
              </a:lnSpc>
              <a:defRPr spc="-200" sz="6000">
                <a:solidFill>
                  <a:srgbClr val="DC5C5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B</a:t>
            </a:r>
          </a:p>
        </p:txBody>
      </p:sp>
      <p:pic>
        <p:nvPicPr>
          <p:cNvPr id="234" name="28 Gershwin haut médium " descr="28 Gershwin haut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669452" y="11562129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35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3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37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2" fill="hold"/>
                                        <p:tgtEl>
                                          <p:spTgt spid="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3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lasse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Informations</a:t>
            </a:r>
          </a:p>
        </p:txBody>
      </p:sp>
      <p:sp>
        <p:nvSpPr>
          <p:cNvPr id="149" name="Élève…"/>
          <p:cNvSpPr txBox="1"/>
          <p:nvPr/>
        </p:nvSpPr>
        <p:spPr>
          <a:xfrm>
            <a:off x="1225616" y="5443600"/>
            <a:ext cx="10478704" cy="2828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4500"/>
            </a:pPr>
            <a:r>
              <a:t>Jeu conçu par : Fabrice Ramos</a:t>
            </a:r>
          </a:p>
          <a:p>
            <a:pPr algn="l">
              <a:defRPr sz="4500"/>
            </a:pPr>
            <a:r>
              <a:t>Réalisé par : Noémie Ramos</a:t>
            </a:r>
          </a:p>
          <a:p>
            <a:pPr algn="l">
              <a:defRPr sz="4500"/>
            </a:pPr>
          </a:p>
          <a:p>
            <a:pPr algn="l">
              <a:defRPr sz="4500"/>
            </a:pPr>
            <a:r>
              <a:t>Durée du jeu : 10 minutes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Écoute N°3 : Gershwin…"/>
          <p:cNvSpPr txBox="1"/>
          <p:nvPr/>
        </p:nvSpPr>
        <p:spPr>
          <a:xfrm>
            <a:off x="1206497" y="1058395"/>
            <a:ext cx="21971006" cy="199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 algn="l">
              <a:lnSpc>
                <a:spcPct val="80000"/>
              </a:lnSpc>
              <a:defRPr spc="-200" sz="6000">
                <a:solidFill>
                  <a:srgbClr val="DC5C5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Gershwin</a:t>
            </a:r>
          </a:p>
          <a:p>
            <a:pPr algn="l">
              <a:lnSpc>
                <a:spcPct val="80000"/>
              </a:lnSpc>
              <a:defRPr spc="-200" sz="6000">
                <a:solidFill>
                  <a:srgbClr val="DC5C5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C</a:t>
            </a:r>
          </a:p>
        </p:txBody>
      </p:sp>
      <p:pic>
        <p:nvPicPr>
          <p:cNvPr id="240" name="27 Gershwin bas médium " descr="27 Gershwin bas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725584" y="11301465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1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4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43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2" fill="hold"/>
                                        <p:tgtEl>
                                          <p:spTgt spid="2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40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Écoute N°3 : Gershwin…"/>
          <p:cNvSpPr txBox="1"/>
          <p:nvPr/>
        </p:nvSpPr>
        <p:spPr>
          <a:xfrm>
            <a:off x="1206497" y="1058395"/>
            <a:ext cx="21971006" cy="19950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b">
            <a:normAutofit fontScale="100000" lnSpcReduction="0"/>
          </a:bodyPr>
          <a:lstStyle/>
          <a:p>
            <a:pPr algn="l">
              <a:lnSpc>
                <a:spcPct val="80000"/>
              </a:lnSpc>
              <a:defRPr spc="-200" sz="6000">
                <a:solidFill>
                  <a:srgbClr val="DC5C5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N°3 : Gershwin</a:t>
            </a:r>
          </a:p>
          <a:p>
            <a:pPr algn="l">
              <a:lnSpc>
                <a:spcPct val="80000"/>
              </a:lnSpc>
              <a:defRPr spc="-200" sz="6000">
                <a:solidFill>
                  <a:srgbClr val="DC5C55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D</a:t>
            </a:r>
          </a:p>
        </p:txBody>
      </p:sp>
      <p:pic>
        <p:nvPicPr>
          <p:cNvPr id="246" name="26Gershwin grave " descr="26Gershwin grave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440084" y="1144364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247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24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249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12" fill="hold"/>
                                        <p:tgtEl>
                                          <p:spTgt spid="2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24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Correction N°</a:t>
            </a:r>
            <a:r>
              <a:t>3</a:t>
            </a:r>
          </a:p>
        </p:txBody>
      </p:sp>
      <p:sp>
        <p:nvSpPr>
          <p:cNvPr id="252" name="ZoneTexte 1"/>
          <p:cNvSpPr txBox="1"/>
          <p:nvPr/>
        </p:nvSpPr>
        <p:spPr>
          <a:xfrm>
            <a:off x="5246188" y="4571999"/>
            <a:ext cx="13891624" cy="4572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Du plus grave au plus aigu, les bonnes réponses étaient :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/>
              <a:t>A :</a:t>
            </a:r>
            <a:r>
              <a:t> </a:t>
            </a:r>
            <a:r>
              <a:rPr b="1" cap="all"/>
              <a:t>Aigu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B : Haut médium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C : BAs médium 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rPr b="1" cap="all"/>
              <a:t>D : Grave</a:t>
            </a:r>
            <a:endParaRPr b="1" cap="all"/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À chaque carte juste tu gagnes un point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Correction N°2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Fin du jeu</a:t>
            </a:r>
          </a:p>
        </p:txBody>
      </p:sp>
      <p:sp>
        <p:nvSpPr>
          <p:cNvPr id="255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6519833" y="3073400"/>
            <a:ext cx="11344334" cy="756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Et voilà, c’est fini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avais trouvé le bon ordre, ou presque, alors… Félicitations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Cela prouve que tu sais maîtriser ton ouïe et que tu arrives à te concentrer sur des sons pour trouver sa hauteur !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n’as pas vraiment réussi, ne t’inquiète pas, ce n’est pas grave. Il faut juste que tu sois un peu plus attentif à ce que tu entends, et que tu fasses confiance à ton ouïe. 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Si tu as aimé ce jeu, rendez vous sur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hlinkClick r:id="rId2" invalidUrl="" action="" tgtFrame="" tooltip="" history="1" highlightClick="0" endSnd="0"/>
              </a:rPr>
              <a:t>www.art-terreetmusique.com</a:t>
            </a:r>
            <a:r>
              <a:t>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Merci"/>
          <p:cNvSpPr txBox="1"/>
          <p:nvPr>
            <p:ph type="title"/>
          </p:nvPr>
        </p:nvSpPr>
        <p:spPr>
          <a:xfrm>
            <a:off x="1206495" y="2574991"/>
            <a:ext cx="21971006" cy="4648202"/>
          </a:xfrm>
          <a:prstGeom prst="rect">
            <a:avLst/>
          </a:prstGeom>
        </p:spPr>
        <p:txBody>
          <a:bodyPr/>
          <a:lstStyle>
            <a:lvl1pPr algn="ctr">
              <a:defRPr spc="-300"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pPr/>
            <a:r>
              <a:t>Merci</a:t>
            </a:r>
          </a:p>
        </p:txBody>
      </p:sp>
      <p:pic>
        <p:nvPicPr>
          <p:cNvPr id="258" name="élément graphique 3.png" descr="élément graphique 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851444" y="11222929"/>
            <a:ext cx="3690117" cy="582090"/>
          </a:xfrm>
          <a:prstGeom prst="rect">
            <a:avLst/>
          </a:prstGeom>
          <a:ln w="12700">
            <a:miter lim="400000"/>
          </a:ln>
        </p:spPr>
      </p:pic>
      <p:pic>
        <p:nvPicPr>
          <p:cNvPr id="259" name="élément grpahique 1.png" descr="élément grpahique 1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211821" y="1879768"/>
            <a:ext cx="4157030" cy="838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élément grpahique 2.png" descr="élément grpahique 2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26944" y="9138222"/>
            <a:ext cx="3338258" cy="6282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lasse"/>
          <p:cNvSpPr txBox="1"/>
          <p:nvPr>
            <p:ph type="title"/>
          </p:nvPr>
        </p:nvSpPr>
        <p:spPr>
          <a:xfrm>
            <a:off x="1206497" y="455723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La hauteur des sons</a:t>
            </a:r>
          </a:p>
        </p:txBody>
      </p:sp>
      <p:sp>
        <p:nvSpPr>
          <p:cNvPr id="152" name="ZoneTexte 1"/>
          <p:cNvSpPr txBox="1"/>
          <p:nvPr/>
        </p:nvSpPr>
        <p:spPr>
          <a:xfrm>
            <a:off x="1406235" y="4126994"/>
            <a:ext cx="9525001" cy="6248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Imaginons, écoutons à l’intérieur de notre tête le chant d’un tout petit oiseau. Recherchons maintenant la sensation du grondement du tonnerre dans le lointain. Quelle différence ?</a:t>
            </a: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Il existe une unité de mesure qui permet de classer les sons en fonction de leur </a:t>
            </a:r>
            <a:r>
              <a:rPr b="1"/>
              <a:t>hauteur</a:t>
            </a:r>
            <a:r>
              <a:t>, du </a:t>
            </a:r>
            <a:r>
              <a:rPr b="1"/>
              <a:t>grave</a:t>
            </a:r>
            <a:r>
              <a:t> à </a:t>
            </a:r>
            <a:r>
              <a:rPr b="1"/>
              <a:t>l’aigu</a:t>
            </a:r>
            <a:r>
              <a:t>, en traversant le registre médium : C’est le </a:t>
            </a:r>
            <a:r>
              <a:rPr b="1"/>
              <a:t>hertz</a:t>
            </a:r>
            <a:r>
              <a:t>.</a:t>
            </a:r>
          </a:p>
        </p:txBody>
      </p:sp>
      <p:pic>
        <p:nvPicPr>
          <p:cNvPr id="153" name="HERTZ.png" descr="HERTZ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46272" y="1114183"/>
            <a:ext cx="9797190" cy="114876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Règles du jeu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>
            <a:lvl1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pPr/>
            <a:r>
              <a:t>Règles du jeu</a:t>
            </a:r>
          </a:p>
        </p:txBody>
      </p:sp>
      <p:sp>
        <p:nvSpPr>
          <p:cNvPr id="15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7482582" y="3073399"/>
            <a:ext cx="9418836" cy="756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Bonjour !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Bienvenue dans la deuxième partie du jeu « </a:t>
            </a:r>
            <a:r>
              <a:rPr b="1"/>
              <a:t>Analyse des hauteurs</a:t>
            </a:r>
            <a:r>
              <a:t> ». Dans ce jeu tu vas tester ta capacité à distinguer les différences de </a:t>
            </a:r>
            <a:r>
              <a:rPr b="1"/>
              <a:t>hauteurs de sons</a:t>
            </a:r>
            <a:r>
              <a:t>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As-tu l’ouïe fine ? Nous allons voir ça. 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Nous allons te faire écouter des extraits des sons, décomposés en 4 zones : </a:t>
            </a:r>
            <a:r>
              <a:rPr b="1"/>
              <a:t>Grave, bas médium, haut médium, aigu </a:t>
            </a:r>
            <a:r>
              <a:t>(Les cartes du jeu correspondent à ces zones).</a:t>
            </a:r>
          </a:p>
          <a:p>
            <a:pPr algn="l" defTabSz="457200">
              <a:defRPr sz="3500">
                <a:solidFill>
                  <a:srgbClr val="5E5737"/>
                </a:solidFill>
                <a:latin typeface="Verdana"/>
                <a:ea typeface="Verdana"/>
                <a:cs typeface="Verdana"/>
                <a:sym typeface="Verdana"/>
              </a:defRPr>
            </a:pPr>
            <a:r>
              <a:t>Tu es prêt ? C’est parti 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Écoute N°1"/>
          <p:cNvSpPr txBox="1"/>
          <p:nvPr>
            <p:ph type="title"/>
          </p:nvPr>
        </p:nvSpPr>
        <p:spPr>
          <a:xfrm>
            <a:off x="1206497" y="1058395"/>
            <a:ext cx="21971006" cy="1169570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</a:t>
            </a:r>
            <a:r>
              <a:t>: Nougaro</a:t>
            </a:r>
          </a:p>
        </p:txBody>
      </p:sp>
      <p:pic>
        <p:nvPicPr>
          <p:cNvPr id="159" name="15 Nougaro entier " descr="15 Nougaro entier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697852" y="3376479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0" name="ZoneTexte 2"/>
          <p:cNvSpPr txBox="1"/>
          <p:nvPr/>
        </p:nvSpPr>
        <p:spPr>
          <a:xfrm>
            <a:off x="7425487" y="5754547"/>
            <a:ext cx="11047078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b="1"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Ecoute au préalable le son au complet</a:t>
            </a:r>
          </a:p>
        </p:txBody>
      </p:sp>
      <p:sp>
        <p:nvSpPr>
          <p:cNvPr id="161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8021480" y="6716852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1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Écoute N°1 : Nougaro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: Nougaro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A</a:t>
            </a:r>
          </a:p>
        </p:txBody>
      </p:sp>
      <p:pic>
        <p:nvPicPr>
          <p:cNvPr id="164" name="11 Nougaro grave  " descr="11 Nougaro grave 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698733" y="4571946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66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67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1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6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Écoute N°1 : Nougaro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: Nougaro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B</a:t>
            </a:r>
          </a:p>
        </p:txBody>
      </p:sp>
      <p:pic>
        <p:nvPicPr>
          <p:cNvPr id="170" name="14 Nougaro aigu " descr="14 Nougaro aigu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91456" y="11112261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72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73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Écoute N°1 : Nougaro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: Nougaro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C</a:t>
            </a:r>
          </a:p>
        </p:txBody>
      </p:sp>
      <p:pic>
        <p:nvPicPr>
          <p:cNvPr id="176" name="13 Nougaro haut médium " descr="13 Nougaro haut 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82828" y="10993777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77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78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79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7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Écoute N°1 : Nougaro…"/>
          <p:cNvSpPr txBox="1"/>
          <p:nvPr>
            <p:ph type="title"/>
          </p:nvPr>
        </p:nvSpPr>
        <p:spPr>
          <a:xfrm>
            <a:off x="1206497" y="1058395"/>
            <a:ext cx="21971006" cy="1995037"/>
          </a:xfrm>
          <a:prstGeom prst="rect">
            <a:avLst/>
          </a:prstGeom>
        </p:spPr>
        <p:txBody>
          <a:bodyPr/>
          <a:lstStyle/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N°1 : Nougaro</a:t>
            </a:r>
          </a:p>
          <a:p>
            <a:pPr>
              <a:defRPr b="0" spc="-200" sz="6000">
                <a:latin typeface="Avenir Next Demi Bold"/>
                <a:ea typeface="Avenir Next Demi Bold"/>
                <a:cs typeface="Avenir Next Demi Bold"/>
                <a:sym typeface="Avenir Next Demi Bold"/>
              </a:defRPr>
            </a:pPr>
            <a:r>
              <a:t>Écoute p</a:t>
            </a:r>
            <a:r>
              <a:t>artielle D</a:t>
            </a:r>
          </a:p>
        </p:txBody>
      </p:sp>
      <p:pic>
        <p:nvPicPr>
          <p:cNvPr id="182" name="12 Nougaro basmédium " descr="12 Nougaro basmédium "/>
          <p:cNvPicPr>
            <a:picLocks noChangeAspect="0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26808" y="11036533"/>
            <a:ext cx="571501" cy="571501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ZoneTexte 3"/>
          <p:cNvSpPr txBox="1"/>
          <p:nvPr/>
        </p:nvSpPr>
        <p:spPr>
          <a:xfrm>
            <a:off x="3874321" y="9747887"/>
            <a:ext cx="16635359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3600">
                <a:latin typeface="Verdana"/>
                <a:ea typeface="Verdana"/>
                <a:cs typeface="Verdana"/>
                <a:sym typeface="Verdana"/>
              </a:defRPr>
            </a:pPr>
            <a:r>
              <a:t>Qu’en penses-tu ? </a:t>
            </a:r>
            <a:r>
              <a:rPr b="1" cap="all"/>
              <a:t>Grave, Bas médium, haut médium </a:t>
            </a:r>
            <a:r>
              <a:t>ou</a:t>
            </a:r>
            <a:r>
              <a:rPr b="1" cap="all"/>
              <a:t> aigu</a:t>
            </a:r>
            <a:r>
              <a:t> ?</a:t>
            </a:r>
          </a:p>
        </p:txBody>
      </p:sp>
      <p:sp>
        <p:nvSpPr>
          <p:cNvPr id="184" name="Sed ut tum ad senem senex de senectute, sic hoc libro ad amicum amicissimus scripsi de amicitia. Tum est Cato locutus, quo erat nemo fere senior temporibus illis, nemo prudentior; nunc Laelius et sapiens (sic enim est habitus) et amicitiae gloria excelle"/>
          <p:cNvSpPr txBox="1"/>
          <p:nvPr/>
        </p:nvSpPr>
        <p:spPr>
          <a:xfrm>
            <a:off x="3939139" y="8283505"/>
            <a:ext cx="6951679" cy="1244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 defTabSz="457200">
              <a:defRPr sz="2500" u="sng">
                <a:solidFill>
                  <a:srgbClr val="535353"/>
                </a:solid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Démarres la lecture avec un clic de la souris dans la diapositive, ou en appuyant sur la barre d’espace.</a:t>
            </a:r>
          </a:p>
        </p:txBody>
      </p:sp>
      <p:sp>
        <p:nvSpPr>
          <p:cNvPr id="185" name="Sélectionne la carte qui corresponds à cette écoute"/>
          <p:cNvSpPr txBox="1"/>
          <p:nvPr/>
        </p:nvSpPr>
        <p:spPr>
          <a:xfrm>
            <a:off x="3946923" y="7113341"/>
            <a:ext cx="12054186" cy="660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600"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/>
            <a:r>
              <a:t>Sélectionne la carte qui corresponds à cette écoute </a:t>
            </a:r>
          </a:p>
        </p:txBody>
      </p:sp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57" fill="hold"/>
                                        <p:tgtEl>
                                          <p:spTgt spid="1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80000">
                <p:cTn id="7" fill="hold" display="0">
                  <p:stCondLst>
                    <p:cond delay="indefinite"/>
                  </p:stCondLst>
                </p:cTn>
                <p:tgtEl>
                  <p:spTgt spid="18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5E5E5E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21_BasicWhite">
  <a:themeElements>
    <a:clrScheme name="21_Basic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243833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5E5E5E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