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  <Override PartName="/ppt/media/media3.mp3" ContentType="audio/unknown"/>
  <Override PartName="/ppt/media/media4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e niveau 1…"/>
          <p:cNvSpPr txBox="1"/>
          <p:nvPr>
            <p:ph type="body" sz="quarter" idx="1" hasCustomPrompt="1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e niveau 1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</p:spPr>
        <p:txBody>
          <a:bodyPr numCol="1" spcCol="38100"/>
          <a:lstStyle>
            <a:lvl1pPr marL="469900" indent="-300876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« Citation notable »</a:t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Texte niveau 1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exte niveau 1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Texte niveau 1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Rubriques de l’ordre du jour</a:t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niveau 1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3" Type="http://schemas.microsoft.com/office/2007/relationships/media" Target="../media/media4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rt-terreetmusique.com/" TargetMode="Externa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Attention aux alarmes</a:t>
            </a:r>
          </a:p>
        </p:txBody>
      </p:sp>
      <p:sp>
        <p:nvSpPr>
          <p:cNvPr id="152" name="Analyse mémorisation"/>
          <p:cNvSpPr txBox="1"/>
          <p:nvPr>
            <p:ph type="body" sz="quarter" idx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b="0" sz="5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Partie 2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2" y="86099"/>
            <a:ext cx="4711774" cy="333101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910981"/>
            <a:ext cx="4157030" cy="838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4</a:t>
            </a:r>
          </a:p>
        </p:txBody>
      </p:sp>
      <p:pic>
        <p:nvPicPr>
          <p:cNvPr id="197" name="1585301697146" descr="1585301697146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302999" y="7782804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sp>
        <p:nvSpPr>
          <p:cNvPr id="199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  <p:pic>
        <p:nvPicPr>
          <p:cNvPr id="200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64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4</a:t>
            </a:r>
          </a:p>
        </p:txBody>
      </p:sp>
      <p:sp>
        <p:nvSpPr>
          <p:cNvPr id="20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3 </a:t>
            </a:r>
            <a:r>
              <a:t>et </a:t>
            </a:r>
            <a:r>
              <a:rPr b="1"/>
              <a:t>4 </a:t>
            </a:r>
            <a:r>
              <a:t>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3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Fin du jeu</a:t>
            </a:r>
          </a:p>
        </p:txBody>
      </p:sp>
      <p:sp>
        <p:nvSpPr>
          <p:cNvPr id="206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3148509" y="3105945"/>
            <a:ext cx="10895781" cy="843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Et voilà, c’est fini ! Alors, trop fastoche pas vrai ?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réussi, et trouvé 4 ou 5 fois où se situait l’alarme de la voiture alors … Félicitations ! </a:t>
            </a: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es bien un expert en l’utilisation de ton ouïe !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n’as pas compris ou pas réussi, ce n’est pas grave ! Entraîne toi à repérer les bruits qui t’entourent et à faire confiance à ton ouïe. 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aimé ce jeu, rendez vous sur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www.art-terreetmusique.com</a:t>
            </a:r>
            <a:r>
              <a:t> !</a:t>
            </a:r>
          </a:p>
        </p:txBody>
      </p:sp>
      <p:pic>
        <p:nvPicPr>
          <p:cNvPr id="207" name="car.png" descr="car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38457" y="6967690"/>
            <a:ext cx="2298845" cy="2298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police-car (1).png" descr="police-car (1)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01623" y="6537762"/>
            <a:ext cx="2445769" cy="24457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Merci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  <p:pic>
        <p:nvPicPr>
          <p:cNvPr id="211" name="élément graphique 3.png" descr="élément graphique 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élément grpahique 2.png" descr="élément grpahique 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910981"/>
            <a:ext cx="4157030" cy="8383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Informations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06498" y="5862856"/>
            <a:ext cx="10478704" cy="2828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/>
            </a:pPr>
            <a:r>
              <a:t>Jeu conçu par : Fabrice Ramos</a:t>
            </a:r>
          </a:p>
          <a:p>
            <a:pPr algn="l">
              <a:defRPr sz="4500"/>
            </a:pPr>
            <a:r>
              <a:t>Réalisé par : Noémie Ramos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t>Durée du jeu : 10 minutes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798537" y="2787462"/>
            <a:ext cx="10717501" cy="980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 Bienvenue dans la partie 2 du jeu des alarmes. Désormais nous allons voir si tu as l’ouïe fine …</a:t>
            </a: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 voleur s’introduit dans un entrepôt. L’alarme de l’entrepôt se déclenche et sonne 8 fois. Le voleur s’enfuit en dérobant une voiture sur le parking. L’alarme de la voiture sonne une fois.</a:t>
            </a:r>
            <a:endParaRPr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Pour aider les enquêteurs, peux-tu dire à quel moment se déclenche l’alarme de la voiture par rapport à celle de l’entrepôt ?</a:t>
            </a: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Attention, ne te laisse pas influencer par les atmosphères sonores !</a:t>
            </a:r>
            <a:endParaRPr sz="3500"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es prêt ? C’est parti !</a:t>
            </a:r>
          </a:p>
        </p:txBody>
      </p:sp>
      <p:pic>
        <p:nvPicPr>
          <p:cNvPr id="164" name="warehouse.png" descr="warehou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79380" y="4833999"/>
            <a:ext cx="3991883" cy="3991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thief.png" descr="thief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01073" y="6967690"/>
            <a:ext cx="2648165" cy="2648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car.png" descr="ca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804727" y="6967690"/>
            <a:ext cx="2298845" cy="22988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Écoute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N°1</a:t>
            </a:r>
          </a:p>
        </p:txBody>
      </p:sp>
      <p:pic>
        <p:nvPicPr>
          <p:cNvPr id="169" name="1585301696895 (1)" descr="1585301696895 (1)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67390" y="7824368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71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68" fill="hold"/>
                                        <p:tgtEl>
                                          <p:spTgt spid="1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orrection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7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6 </a:t>
            </a:r>
            <a:r>
              <a:t>et </a:t>
            </a:r>
            <a:r>
              <a:rPr b="1"/>
              <a:t>7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6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Écoute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N°2</a:t>
            </a:r>
          </a:p>
        </p:txBody>
      </p:sp>
      <p:sp>
        <p:nvSpPr>
          <p:cNvPr id="178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9" name="1585301697011" descr="1585301697011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86705" y="7943270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81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60" fill="hold"/>
                                        <p:tgtEl>
                                          <p:spTgt spid="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8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2 </a:t>
            </a:r>
            <a:r>
              <a:t>et </a:t>
            </a:r>
            <a:r>
              <a:rPr b="1"/>
              <a:t>3 </a:t>
            </a:r>
            <a:r>
              <a:t>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2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N°3</a:t>
            </a:r>
          </a:p>
        </p:txBody>
      </p:sp>
      <p:pic>
        <p:nvPicPr>
          <p:cNvPr id="188" name="1585301697068" descr="1585301697068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607213" y="7637332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90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45" fill="hold"/>
                                        <p:tgtEl>
                                          <p:spTgt spid="1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3</a:t>
            </a:r>
          </a:p>
        </p:txBody>
      </p:sp>
      <p:sp>
        <p:nvSpPr>
          <p:cNvPr id="194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1 </a:t>
            </a:r>
            <a:r>
              <a:t>et </a:t>
            </a:r>
            <a:r>
              <a:rPr b="1"/>
              <a:t>2 </a:t>
            </a:r>
            <a:r>
              <a:t>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1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