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media1.mp3" ContentType="audio/unknown"/>
  <Override PartName="/ppt/media/media2.mp3" ContentType="audio/unknown"/>
  <Override PartName="/ppt/media/media3.mp3" ContentType="audio/unknown"/>
  <Override PartName="/ppt/media/media4.mp3" ContentType="audio/unknown"/>
  <Override PartName="/ppt/media/media5.mp3" ContentType="audio/unknown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CDDF"/>
          </a:solidFill>
        </a:fill>
      </a:tcStyle>
    </a:wholeTbl>
    <a:band2H>
      <a:tcTxStyle b="def" i="def"/>
      <a:tcStyle>
        <a:tcBdr/>
        <a:fill>
          <a:solidFill>
            <a:srgbClr val="FFE8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D1D1"/>
          </a:solidFill>
        </a:fill>
      </a:tcStyle>
    </a:wholeTbl>
    <a:band2H>
      <a:tcTxStyle b="def" i="def"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solidFill>
            <a:srgbClr val="5E5E5E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solidFill>
            <a:srgbClr val="5E5E5E">
              <a:alpha val="20000"/>
            </a:srgbClr>
          </a:solidFill>
        </a:fill>
      </a:tcStyle>
    </a:firstCol>
    <a:la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508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">
    <p:bg>
      <p:bgPr>
        <a:solidFill>
          <a:srgbClr val="ECEBE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niveau 1…"/>
          <p:cNvSpPr txBox="1"/>
          <p:nvPr>
            <p:ph type="body" sz="quarter" idx="1" hasCustomPrompt="1"/>
          </p:nvPr>
        </p:nvSpPr>
        <p:spPr>
          <a:xfrm>
            <a:off x="1201340" y="11859862"/>
            <a:ext cx="21971004" cy="6369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>
                <a:solidFill>
                  <a:srgbClr val="DC5C55"/>
                </a:solidFill>
              </a:defRPr>
            </a:lvl1pPr>
            <a:lvl2pPr marL="10668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DC5C55"/>
                </a:solidFill>
              </a:defRPr>
            </a:lvl2pPr>
            <a:lvl3pPr marL="16764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DC5C55"/>
                </a:solidFill>
              </a:defRPr>
            </a:lvl3pPr>
            <a:lvl4pPr marL="22860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DC5C55"/>
                </a:solidFill>
              </a:defRPr>
            </a:lvl4pPr>
            <a:lvl5pPr marL="28956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DC5C55"/>
                </a:solidFill>
              </a:defRPr>
            </a:lvl5pPr>
          </a:lstStyle>
          <a:p>
            <a:pPr/>
            <a:r>
              <a:t>Auteur et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" name="Titre de la présentation"/>
          <p:cNvSpPr txBox="1"/>
          <p:nvPr>
            <p:ph type="title" hasCustomPrompt="1"/>
          </p:nvPr>
        </p:nvSpPr>
        <p:spPr>
          <a:xfrm>
            <a:off x="1206496" y="2574991"/>
            <a:ext cx="21971005" cy="4648202"/>
          </a:xfrm>
          <a:prstGeom prst="rect">
            <a:avLst/>
          </a:prstGeom>
        </p:spPr>
        <p:txBody>
          <a:bodyPr anchor="b"/>
          <a:lstStyle>
            <a:lvl1pPr>
              <a:defRPr spc="-232" sz="11600">
                <a:solidFill>
                  <a:srgbClr val="DC5C55"/>
                </a:solidFill>
              </a:defRPr>
            </a:lvl1pPr>
          </a:lstStyle>
          <a:p>
            <a:pPr/>
            <a:r>
              <a:t>Titre de la présentation</a:t>
            </a:r>
          </a:p>
        </p:txBody>
      </p:sp>
      <p:sp>
        <p:nvSpPr>
          <p:cNvPr id="13" name="Texte niveau 1…"/>
          <p:cNvSpPr txBox="1"/>
          <p:nvPr>
            <p:ph type="body" sz="quarter" idx="21" hasCustomPrompt="1"/>
          </p:nvPr>
        </p:nvSpPr>
        <p:spPr>
          <a:xfrm>
            <a:off x="1201342" y="7223190"/>
            <a:ext cx="21971002" cy="1905002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DC5C55"/>
                </a:solidFill>
              </a:defRPr>
            </a:lvl1pPr>
          </a:lstStyle>
          <a:p>
            <a:pPr/>
            <a:r>
              <a:t>Sous-titre de la présentation</a:t>
            </a:r>
          </a:p>
        </p:txBody>
      </p:sp>
      <p:sp>
        <p:nvSpPr>
          <p:cNvPr id="1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écla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e niveau 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numCol="1" spcCol="38100"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Déclaration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ait import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e niveau 1…"/>
          <p:cNvSpPr txBox="1"/>
          <p:nvPr>
            <p:ph type="body" idx="1" hasCustomPrompt="1"/>
          </p:nvPr>
        </p:nvSpPr>
        <p:spPr>
          <a:xfrm>
            <a:off x="1206500" y="1075926"/>
            <a:ext cx="21971000" cy="7241586"/>
          </a:xfrm>
          <a:prstGeom prst="rect">
            <a:avLst/>
          </a:prstGeom>
        </p:spPr>
        <p:txBody>
          <a:bodyPr numCol="1" spcCol="38100"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100 %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Données clés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Données clés</a:t>
            </a:r>
          </a:p>
        </p:txBody>
      </p:sp>
      <p:sp>
        <p:nvSpPr>
          <p:cNvPr id="10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e niveau 1…"/>
          <p:cNvSpPr txBox="1"/>
          <p:nvPr>
            <p:ph type="body" sz="quarter" idx="1" hasCustomPrompt="1"/>
          </p:nvPr>
        </p:nvSpPr>
        <p:spPr>
          <a:xfrm>
            <a:off x="2430024" y="10675453"/>
            <a:ext cx="20200054" cy="6369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  <a:lvl2pPr marL="1066800" indent="-457200" defTabSz="825500">
              <a:lnSpc>
                <a:spcPct val="100000"/>
              </a:lnSpc>
              <a:spcBef>
                <a:spcPts val="0"/>
              </a:spcBef>
              <a:defRPr b="1" sz="3600"/>
            </a:lvl2pPr>
            <a:lvl3pPr marL="1676400" indent="-457200" defTabSz="825500">
              <a:lnSpc>
                <a:spcPct val="100000"/>
              </a:lnSpc>
              <a:spcBef>
                <a:spcPts val="0"/>
              </a:spcBef>
              <a:defRPr b="1" sz="3600"/>
            </a:lvl3pPr>
            <a:lvl4pPr marL="2286000" indent="-457200" defTabSz="825500">
              <a:lnSpc>
                <a:spcPct val="100000"/>
              </a:lnSpc>
              <a:spcBef>
                <a:spcPts val="0"/>
              </a:spcBef>
              <a:defRPr b="1" sz="3600"/>
            </a:lvl4pPr>
            <a:lvl5pPr marL="2895600" indent="-457200" defTabSz="825500">
              <a:lnSpc>
                <a:spcPct val="100000"/>
              </a:lnSpc>
              <a:spcBef>
                <a:spcPts val="0"/>
              </a:spcBef>
              <a:defRPr b="1" sz="3600"/>
            </a:lvl5pPr>
          </a:lstStyle>
          <a:p>
            <a:pPr/>
            <a:r>
              <a:t>Attribution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6" name="Texte niveau 1…"/>
          <p:cNvSpPr txBox="1"/>
          <p:nvPr>
            <p:ph type="body" sz="half" idx="21" hasCustomPrompt="1"/>
          </p:nvPr>
        </p:nvSpPr>
        <p:spPr>
          <a:xfrm>
            <a:off x="1753923" y="4939860"/>
            <a:ext cx="20876154" cy="3836281"/>
          </a:xfrm>
          <a:prstGeom prst="rect">
            <a:avLst/>
          </a:prstGeom>
        </p:spPr>
        <p:txBody>
          <a:bodyPr numCol="1" spcCol="38100"/>
          <a:lstStyle>
            <a:lvl1pPr marL="469900" indent="-300876">
              <a:spcBef>
                <a:spcPts val="0"/>
              </a:spcBef>
              <a:buSzTx/>
              <a:buNone/>
              <a:defRPr spc="-20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« Citation notable »</a:t>
            </a:r>
          </a:p>
        </p:txBody>
      </p:sp>
      <p:sp>
        <p:nvSpPr>
          <p:cNvPr id="117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Image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5" name="Image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6" name="Imag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7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3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666699290_02_crop_3159x1892.jpg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22" name="Titre de la présentation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Titre de la présentation</a:t>
            </a:r>
          </a:p>
        </p:txBody>
      </p:sp>
      <p:sp>
        <p:nvSpPr>
          <p:cNvPr id="23" name="Texte niveau 1…"/>
          <p:cNvSpPr txBox="1"/>
          <p:nvPr>
            <p:ph type="body" sz="quarter" idx="1" hasCustomPrompt="1"/>
          </p:nvPr>
        </p:nvSpPr>
        <p:spPr>
          <a:xfrm>
            <a:off x="1207690" y="1106137"/>
            <a:ext cx="21968621" cy="6369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  <a:lvl2pPr marL="1066800" indent="-457200" defTabSz="825500">
              <a:lnSpc>
                <a:spcPct val="100000"/>
              </a:lnSpc>
              <a:spcBef>
                <a:spcPts val="0"/>
              </a:spcBef>
              <a:defRPr b="1" sz="3600"/>
            </a:lvl2pPr>
            <a:lvl3pPr marL="1676400" indent="-457200" defTabSz="825500">
              <a:lnSpc>
                <a:spcPct val="100000"/>
              </a:lnSpc>
              <a:spcBef>
                <a:spcPts val="0"/>
              </a:spcBef>
              <a:defRPr b="1" sz="3600"/>
            </a:lvl3pPr>
            <a:lvl4pPr marL="2286000" indent="-457200" defTabSz="825500">
              <a:lnSpc>
                <a:spcPct val="100000"/>
              </a:lnSpc>
              <a:spcBef>
                <a:spcPts val="0"/>
              </a:spcBef>
              <a:defRPr b="1" sz="3600"/>
            </a:lvl4pPr>
            <a:lvl5pPr marL="2895600" indent="-457200" defTabSz="825500">
              <a:lnSpc>
                <a:spcPct val="100000"/>
              </a:lnSpc>
              <a:spcBef>
                <a:spcPts val="0"/>
              </a:spcBef>
              <a:defRPr b="1" sz="3600"/>
            </a:lvl5pPr>
          </a:lstStyle>
          <a:p>
            <a:pPr/>
            <a:r>
              <a:t>Auteur et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Texte niveau 1…"/>
          <p:cNvSpPr txBox="1"/>
          <p:nvPr>
            <p:ph type="body" sz="quarter" idx="22" hasCustomPrompt="1"/>
          </p:nvPr>
        </p:nvSpPr>
        <p:spPr>
          <a:xfrm>
            <a:off x="1206500" y="11609909"/>
            <a:ext cx="21971000" cy="1116953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Sous-titre de la présentation</a:t>
            </a:r>
          </a:p>
        </p:txBody>
      </p:sp>
      <p:sp>
        <p:nvSpPr>
          <p:cNvPr id="2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utre titre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910457886_1434x1669.jpg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33" name="Titre de diapositive"/>
          <p:cNvSpPr txBox="1"/>
          <p:nvPr>
            <p:ph type="title" hasCustomPrompt="1"/>
          </p:nvPr>
        </p:nvSpPr>
        <p:spPr>
          <a:xfrm>
            <a:off x="1206500" y="1270000"/>
            <a:ext cx="9779000" cy="5882274"/>
          </a:xfrm>
          <a:prstGeom prst="rect">
            <a:avLst/>
          </a:prstGeom>
        </p:spPr>
        <p:txBody>
          <a:bodyPr anchor="b"/>
          <a:lstStyle/>
          <a:p>
            <a:pPr/>
            <a:r>
              <a:t>Titre de diapositive</a:t>
            </a:r>
          </a:p>
        </p:txBody>
      </p:sp>
      <p:sp>
        <p:nvSpPr>
          <p:cNvPr id="34" name="Texte niveau 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Numéro de diapositive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re de diapositive"/>
          <p:cNvSpPr txBox="1"/>
          <p:nvPr>
            <p:ph type="title" hasCustomPrompt="1"/>
          </p:nvPr>
        </p:nvSpPr>
        <p:spPr>
          <a:xfrm>
            <a:off x="1206500" y="1079500"/>
            <a:ext cx="21971000" cy="1433164"/>
          </a:xfrm>
          <a:prstGeom prst="rect">
            <a:avLst/>
          </a:prstGeom>
        </p:spPr>
        <p:txBody>
          <a:bodyPr/>
          <a:lstStyle/>
          <a:p>
            <a:pPr/>
            <a:r>
              <a:t>Titre de diapositive</a:t>
            </a:r>
          </a:p>
        </p:txBody>
      </p:sp>
      <p:sp>
        <p:nvSpPr>
          <p:cNvPr id="43" name="Texte niveau 1…"/>
          <p:cNvSpPr txBox="1"/>
          <p:nvPr>
            <p:ph type="body" sz="quarter" idx="1" hasCustomPrompt="1"/>
          </p:nvPr>
        </p:nvSpPr>
        <p:spPr>
          <a:xfrm>
            <a:off x="1206500" y="2372961"/>
            <a:ext cx="21971000" cy="9347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4" name="Texte niveau 1…"/>
          <p:cNvSpPr txBox="1"/>
          <p:nvPr>
            <p:ph type="body" idx="21" hasCustomPrompt="1"/>
          </p:nvPr>
        </p:nvSpPr>
        <p:spPr>
          <a:prstGeom prst="rect">
            <a:avLst/>
          </a:prstGeom>
        </p:spPr>
        <p:txBody>
          <a:bodyPr numCol="1" spcCol="38100"/>
          <a:lstStyle/>
          <a:p>
            <a:pPr/>
            <a:r>
              <a:t>Texte de puce de diapositive</a:t>
            </a:r>
          </a:p>
        </p:txBody>
      </p:sp>
      <p:sp>
        <p:nvSpPr>
          <p:cNvPr id="4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e niveau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e niveau 1…"/>
          <p:cNvSpPr txBox="1"/>
          <p:nvPr>
            <p:ph type="body" sz="quarter" idx="1" hasCustomPrompt="1"/>
          </p:nvPr>
        </p:nvSpPr>
        <p:spPr>
          <a:xfrm>
            <a:off x="1206500" y="2372961"/>
            <a:ext cx="9779000" cy="9347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1" name="Texte niveau 1…"/>
          <p:cNvSpPr txBox="1"/>
          <p:nvPr>
            <p:ph type="body" sz="half" idx="21" hasCustomPrompt="1"/>
          </p:nvPr>
        </p:nvSpPr>
        <p:spPr>
          <a:xfrm>
            <a:off x="1206500" y="4248503"/>
            <a:ext cx="9779000" cy="8256631"/>
          </a:xfrm>
          <a:prstGeom prst="rect">
            <a:avLst/>
          </a:prstGeom>
        </p:spPr>
        <p:txBody>
          <a:bodyPr numCol="1" spcCol="38100"/>
          <a:lstStyle/>
          <a:p>
            <a:pPr/>
            <a:r>
              <a:t>Texte de puce de diapositive</a:t>
            </a:r>
          </a:p>
        </p:txBody>
      </p:sp>
      <p:sp>
        <p:nvSpPr>
          <p:cNvPr id="62" name="660384004_1290x1720.jpg"/>
          <p:cNvSpPr/>
          <p:nvPr>
            <p:ph type="pic" idx="22"/>
          </p:nvPr>
        </p:nvSpPr>
        <p:spPr>
          <a:xfrm>
            <a:off x="12192000" y="-407266"/>
            <a:ext cx="10916874" cy="14555833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63" name="Titre de diapositiv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Titre de diapositive</a:t>
            </a:r>
          </a:p>
        </p:txBody>
      </p:sp>
      <p:sp>
        <p:nvSpPr>
          <p:cNvPr id="6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re de section"/>
          <p:cNvSpPr txBox="1"/>
          <p:nvPr>
            <p:ph type="title" hasCustomPrompt="1"/>
          </p:nvPr>
        </p:nvSpPr>
        <p:spPr>
          <a:xfrm>
            <a:off x="1206496" y="4533900"/>
            <a:ext cx="21971005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Titre de section</a:t>
            </a:r>
          </a:p>
        </p:txBody>
      </p:sp>
      <p:sp>
        <p:nvSpPr>
          <p:cNvPr id="72" name="Numéro de diapositive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seu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re de diapositive"/>
          <p:cNvSpPr txBox="1"/>
          <p:nvPr>
            <p:ph type="title" hasCustomPrompt="1"/>
          </p:nvPr>
        </p:nvSpPr>
        <p:spPr>
          <a:xfrm>
            <a:off x="1206500" y="1079500"/>
            <a:ext cx="21971000" cy="1434950"/>
          </a:xfrm>
          <a:prstGeom prst="rect">
            <a:avLst/>
          </a:prstGeom>
        </p:spPr>
        <p:txBody>
          <a:bodyPr/>
          <a:lstStyle/>
          <a:p>
            <a:pPr/>
            <a:r>
              <a:t>Titre de diapositive</a:t>
            </a:r>
          </a:p>
        </p:txBody>
      </p:sp>
      <p:sp>
        <p:nvSpPr>
          <p:cNvPr id="80" name="Texte niveau 1…"/>
          <p:cNvSpPr txBox="1"/>
          <p:nvPr>
            <p:ph type="body" sz="quarter" idx="1" hasCustomPrompt="1"/>
          </p:nvPr>
        </p:nvSpPr>
        <p:spPr>
          <a:xfrm>
            <a:off x="1206500" y="2372961"/>
            <a:ext cx="21971000" cy="9347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rdre du j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re de l’ordre du jour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Titre de l’ordre du jour</a:t>
            </a:r>
          </a:p>
        </p:txBody>
      </p:sp>
      <p:sp>
        <p:nvSpPr>
          <p:cNvPr id="89" name="Texte niveau 1…"/>
          <p:cNvSpPr txBox="1"/>
          <p:nvPr>
            <p:ph type="body" sz="quarter" idx="1" hasCustomPrompt="1"/>
          </p:nvPr>
        </p:nvSpPr>
        <p:spPr>
          <a:xfrm>
            <a:off x="1206500" y="2372961"/>
            <a:ext cx="21971000" cy="9347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Sous-titre de l’ordre du jour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0" name="Texte niveau 1…"/>
          <p:cNvSpPr txBox="1"/>
          <p:nvPr>
            <p:ph type="body" idx="21" hasCustomPrompt="1"/>
          </p:nvPr>
        </p:nvSpPr>
        <p:spPr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99" sz="5500"/>
            </a:lvl1pPr>
          </a:lstStyle>
          <a:p>
            <a:pPr/>
            <a:r>
              <a:t>Rubriques de l’ordre du jour</a:t>
            </a:r>
          </a:p>
        </p:txBody>
      </p:sp>
      <p:sp>
        <p:nvSpPr>
          <p:cNvPr id="9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niveau 1…"/>
          <p:cNvSpPr txBox="1"/>
          <p:nvPr>
            <p:ph type="body" idx="1" hasCustomPrompt="1"/>
          </p:nvPr>
        </p:nvSpPr>
        <p:spPr>
          <a:xfrm>
            <a:off x="1206500" y="4248503"/>
            <a:ext cx="21971000" cy="82560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numCol="2" spcCol="1098550">
            <a:normAutofit fontScale="100000" lnSpcReduction="0"/>
          </a:bodyPr>
          <a:lstStyle/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" name="Texte du titre"/>
          <p:cNvSpPr txBox="1"/>
          <p:nvPr>
            <p:ph type="title"/>
          </p:nvPr>
        </p:nvSpPr>
        <p:spPr>
          <a:xfrm>
            <a:off x="3653366" y="2743200"/>
            <a:ext cx="19507201" cy="1505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4.mp3"/><Relationship Id="rId3" Type="http://schemas.microsoft.com/office/2007/relationships/media" Target="../media/media4.mp3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5.mp3"/><Relationship Id="rId3" Type="http://schemas.microsoft.com/office/2007/relationships/media" Target="../media/media5.mp3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art-terreetmusique.com/" TargetMode="External"/><Relationship Id="rId3" Type="http://schemas.openxmlformats.org/officeDocument/2006/relationships/image" Target="../media/image10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3" Type="http://schemas.microsoft.com/office/2007/relationships/media" Target="../media/media1.mp3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3" Type="http://schemas.microsoft.com/office/2007/relationships/media" Target="../media/media2.mp3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3" Type="http://schemas.microsoft.com/office/2007/relationships/media" Target="../media/media3.mp3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itre"/>
          <p:cNvSpPr txBox="1"/>
          <p:nvPr>
            <p:ph type="title"/>
          </p:nvPr>
        </p:nvSpPr>
        <p:spPr>
          <a:xfrm>
            <a:off x="1206495" y="2574991"/>
            <a:ext cx="21971006" cy="4648202"/>
          </a:xfrm>
          <a:prstGeom prst="rect">
            <a:avLst/>
          </a:prstGeom>
        </p:spPr>
        <p:txBody>
          <a:bodyPr/>
          <a:lstStyle>
            <a:lvl1pPr algn="ctr">
              <a:defRPr spc="-3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Attention aux alarmes !</a:t>
            </a:r>
          </a:p>
        </p:txBody>
      </p:sp>
      <p:sp>
        <p:nvSpPr>
          <p:cNvPr id="152" name="Analyse mémorisation"/>
          <p:cNvSpPr txBox="1"/>
          <p:nvPr>
            <p:ph type="body" sz="quarter" idx="1"/>
          </p:nvPr>
        </p:nvSpPr>
        <p:spPr>
          <a:xfrm>
            <a:off x="1201342" y="7223190"/>
            <a:ext cx="21971002" cy="1905002"/>
          </a:xfrm>
          <a:prstGeom prst="rect">
            <a:avLst/>
          </a:prstGeom>
        </p:spPr>
        <p:txBody>
          <a:bodyPr lIns="50800" tIns="50800" rIns="50800" bIns="50800"/>
          <a:lstStyle>
            <a:lvl1pPr algn="ctr">
              <a:defRPr b="0" sz="55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Partie 1</a:t>
            </a:r>
          </a:p>
        </p:txBody>
      </p:sp>
      <p:pic>
        <p:nvPicPr>
          <p:cNvPr id="153" name="LOGO.png" descr="LOG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14812" y="86099"/>
            <a:ext cx="4711774" cy="3331015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Carré"/>
          <p:cNvSpPr/>
          <p:nvPr/>
        </p:nvSpPr>
        <p:spPr>
          <a:xfrm>
            <a:off x="6059344" y="417284"/>
            <a:ext cx="1270002" cy="1270003"/>
          </a:xfrm>
          <a:prstGeom prst="rect">
            <a:avLst/>
          </a:prstGeom>
          <a:solidFill>
            <a:srgbClr val="ECEBE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ECEBE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55" name="élément graphique 3.png" descr="élément graphique 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851444" y="11222929"/>
            <a:ext cx="3690117" cy="5820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élément grpahique 1.png" descr="élément grpahique 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211821" y="1910981"/>
            <a:ext cx="4157030" cy="838348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élément grpahique 2.png" descr="élément grpahique 2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526944" y="9138222"/>
            <a:ext cx="3338258" cy="6282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Écoute N°3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Écoute N°</a:t>
            </a:r>
            <a:r>
              <a:t>4</a:t>
            </a:r>
          </a:p>
        </p:txBody>
      </p:sp>
      <p:pic>
        <p:nvPicPr>
          <p:cNvPr id="197" name="1585300858836" descr="1585300858836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573164" y="7756235"/>
            <a:ext cx="571501" cy="571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8" name="alert.png" descr="alert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465483" y="1439076"/>
            <a:ext cx="1845871" cy="1845871"/>
          </a:xfrm>
          <a:prstGeom prst="rect">
            <a:avLst/>
          </a:prstGeom>
          <a:ln w="12700">
            <a:miter lim="400000"/>
          </a:ln>
        </p:spPr>
      </p:pic>
      <p:sp>
        <p:nvSpPr>
          <p:cNvPr id="199" name="ZoneTexte 4"/>
          <p:cNvSpPr txBox="1"/>
          <p:nvPr/>
        </p:nvSpPr>
        <p:spPr>
          <a:xfrm>
            <a:off x="5852536" y="5008184"/>
            <a:ext cx="13071765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A quel moment se déclenche l'alarme de la voiture par rapport à celle de l'entrepôt ? </a:t>
            </a:r>
          </a:p>
        </p:txBody>
      </p:sp>
      <p:sp>
        <p:nvSpPr>
          <p:cNvPr id="200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5883969" y="6499551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44" fill="hold"/>
                                        <p:tgtEl>
                                          <p:spTgt spid="1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9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orrection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Correction N°4</a:t>
            </a:r>
          </a:p>
        </p:txBody>
      </p:sp>
      <p:sp>
        <p:nvSpPr>
          <p:cNvPr id="203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3816350"/>
            <a:ext cx="11344334" cy="608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L’alarme de voiture se déclenche entre la sonnerie </a:t>
            </a:r>
            <a:r>
              <a:rPr b="1"/>
              <a:t>8</a:t>
            </a:r>
            <a:r>
              <a:t> et </a:t>
            </a:r>
            <a:r>
              <a:rPr b="1"/>
              <a:t>9</a:t>
            </a:r>
            <a:r>
              <a:t> de l’entrepôt. </a:t>
            </a: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fallait donc sortir </a:t>
            </a:r>
            <a:r>
              <a:rPr b="1"/>
              <a:t>la carte numéro </a:t>
            </a:r>
            <a:endParaRPr b="1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b="1"/>
          </a:p>
          <a:p>
            <a:pPr defTabSz="457200">
              <a:defRPr sz="111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8 </a:t>
            </a:r>
            <a:endParaRPr sz="4700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sorti la bonne carte, tu marques un point. Bravo 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Écoute N°3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Écoute N°</a:t>
            </a:r>
            <a:r>
              <a:t>5</a:t>
            </a:r>
          </a:p>
        </p:txBody>
      </p:sp>
      <p:pic>
        <p:nvPicPr>
          <p:cNvPr id="206" name="1585300858908" descr="1585300858908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822545" y="7465290"/>
            <a:ext cx="571501" cy="571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alert.png" descr="alert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465483" y="1439076"/>
            <a:ext cx="1845871" cy="1845871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ZoneTexte 4"/>
          <p:cNvSpPr txBox="1"/>
          <p:nvPr/>
        </p:nvSpPr>
        <p:spPr>
          <a:xfrm>
            <a:off x="5852536" y="5008184"/>
            <a:ext cx="13071765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A quel moment se déclenche l'alarme de la voiture par rapport à celle de l'entrepôt ? </a:t>
            </a:r>
          </a:p>
        </p:txBody>
      </p:sp>
      <p:sp>
        <p:nvSpPr>
          <p:cNvPr id="209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5883969" y="6499551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44" fill="hold"/>
                                        <p:tgtEl>
                                          <p:spTgt spid="2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20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orrection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Correction N°</a:t>
            </a:r>
            <a:r>
              <a:t>5</a:t>
            </a:r>
          </a:p>
        </p:txBody>
      </p:sp>
      <p:sp>
        <p:nvSpPr>
          <p:cNvPr id="212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6602846"/>
            <a:ext cx="11344334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.</a:t>
            </a:r>
          </a:p>
        </p:txBody>
      </p:sp>
      <p:sp>
        <p:nvSpPr>
          <p:cNvPr id="213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3816350"/>
            <a:ext cx="11344334" cy="608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L’alarme de voiture se déclenche entre la sonnerie </a:t>
            </a:r>
            <a:r>
              <a:rPr b="1"/>
              <a:t>5</a:t>
            </a:r>
            <a:r>
              <a:t> et </a:t>
            </a:r>
            <a:r>
              <a:rPr b="1"/>
              <a:t>6</a:t>
            </a:r>
            <a:r>
              <a:t> de l’entrepôt. </a:t>
            </a: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fallait donc sortir </a:t>
            </a:r>
            <a:r>
              <a:rPr b="1"/>
              <a:t>la carte numéro </a:t>
            </a:r>
            <a:endParaRPr b="1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b="1"/>
          </a:p>
          <a:p>
            <a:pPr defTabSz="457200">
              <a:defRPr sz="111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5 </a:t>
            </a:r>
            <a:endParaRPr sz="4700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sorti la bonne carte, tu marques un point. Bravo 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Correction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Fin du jeu</a:t>
            </a:r>
          </a:p>
        </p:txBody>
      </p:sp>
      <p:sp>
        <p:nvSpPr>
          <p:cNvPr id="216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3148509" y="3105945"/>
            <a:ext cx="10895781" cy="843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Et voilà, c’est fini ! Alors, trop fastoche pas vrai ?</a:t>
            </a:r>
            <a:endParaRPr sz="3500">
              <a:solidFill>
                <a:srgbClr val="5E5737"/>
              </a:solidFill>
            </a:endParaRPr>
          </a:p>
          <a:p>
            <a:pPr algn="l" defTabSz="457200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 defTabSz="457200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réussi, et trouvé 4 ou 5 fois où se situait l’alarme de la voiture alors … Félicitations ! </a:t>
            </a:r>
          </a:p>
          <a:p>
            <a:pPr algn="l" defTabSz="457200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Tu es bien un expert en l’utilisation de ton ouïe ! </a:t>
            </a:r>
            <a:endParaRPr sz="3500">
              <a:solidFill>
                <a:srgbClr val="5E5737"/>
              </a:solidFill>
            </a:endParaRPr>
          </a:p>
          <a:p>
            <a:pPr algn="l" defTabSz="457200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 defTabSz="457200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n’as pas compris ou pas réussi, ce n’est pas grave ! Entraîne toi à repérer les bruits qui t’entourent et à faire confiance à ton ouïe.  </a:t>
            </a:r>
            <a:endParaRPr sz="3500">
              <a:solidFill>
                <a:srgbClr val="5E5737"/>
              </a:solidFill>
            </a:endParaRPr>
          </a:p>
          <a:p>
            <a:pPr algn="l" defTabSz="457200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aimé ce jeu, rendez vous sur 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 invalidUrl="" action="" tgtFrame="" tooltip="" history="1" highlightClick="0" endSnd="0"/>
              </a:rPr>
              <a:t>www.art-terreetmusique.com</a:t>
            </a:r>
            <a:r>
              <a:t> !</a:t>
            </a:r>
          </a:p>
        </p:txBody>
      </p:sp>
      <p:pic>
        <p:nvPicPr>
          <p:cNvPr id="217" name="wanted.png" descr="wanted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593456" y="4672002"/>
            <a:ext cx="4371997" cy="43719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Merci"/>
          <p:cNvSpPr txBox="1"/>
          <p:nvPr>
            <p:ph type="title"/>
          </p:nvPr>
        </p:nvSpPr>
        <p:spPr>
          <a:xfrm>
            <a:off x="1206495" y="2574991"/>
            <a:ext cx="21971006" cy="4648202"/>
          </a:xfrm>
          <a:prstGeom prst="rect">
            <a:avLst/>
          </a:prstGeom>
        </p:spPr>
        <p:txBody>
          <a:bodyPr/>
          <a:lstStyle>
            <a:lvl1pPr algn="ctr">
              <a:defRPr spc="-3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Merci</a:t>
            </a:r>
          </a:p>
        </p:txBody>
      </p:sp>
      <p:pic>
        <p:nvPicPr>
          <p:cNvPr id="220" name="élément grpahique 2.png" descr="élément grpahique 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26944" y="9138222"/>
            <a:ext cx="3338258" cy="62826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" name="élément grpahique 1.png" descr="élément grpahique 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211821" y="1910981"/>
            <a:ext cx="4157030" cy="8383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lasse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Informations</a:t>
            </a:r>
          </a:p>
        </p:txBody>
      </p:sp>
      <p:sp>
        <p:nvSpPr>
          <p:cNvPr id="160" name="Élève…"/>
          <p:cNvSpPr txBox="1"/>
          <p:nvPr/>
        </p:nvSpPr>
        <p:spPr>
          <a:xfrm>
            <a:off x="1206498" y="5862856"/>
            <a:ext cx="10478704" cy="2828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4500"/>
            </a:pPr>
            <a:r>
              <a:t>Jeu conçu par : Fabrice Ramos</a:t>
            </a:r>
          </a:p>
          <a:p>
            <a:pPr algn="l">
              <a:defRPr sz="4500"/>
            </a:pPr>
            <a:r>
              <a:t>Réalisé par : Noémie Ramos</a:t>
            </a:r>
          </a:p>
          <a:p>
            <a:pPr algn="l">
              <a:defRPr sz="4500"/>
            </a:pPr>
          </a:p>
          <a:p>
            <a:pPr algn="l">
              <a:defRPr sz="4500"/>
            </a:pPr>
            <a:r>
              <a:t>Durée du jeu : 10 minutes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Règles du jeu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Règles du jeu</a:t>
            </a:r>
          </a:p>
        </p:txBody>
      </p:sp>
      <p:sp>
        <p:nvSpPr>
          <p:cNvPr id="163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2629098" y="3468053"/>
            <a:ext cx="10717501" cy="843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indent="457200" algn="l" defTabSz="457200">
              <a:spcBef>
                <a:spcPts val="1000"/>
              </a:spcBef>
              <a:defRPr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Bonjour ! Aujourd’hui, tu vas jouer au jeu des alarmes. Nous allons voir si tu as l’ouïe fine ! Lis bien les règles, et c’est parti ! </a:t>
            </a:r>
            <a:endParaRPr sz="3500">
              <a:solidFill>
                <a:srgbClr val="5E5737"/>
              </a:solidFill>
            </a:endParaRPr>
          </a:p>
          <a:p>
            <a:pPr indent="457200" algn="l" defTabSz="457200">
              <a:spcBef>
                <a:spcPts val="1000"/>
              </a:spcBef>
              <a:defRPr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indent="457200" algn="l" defTabSz="457200">
              <a:spcBef>
                <a:spcPts val="1000"/>
              </a:spcBef>
              <a:defRPr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Un voleur s’introduit dans un entrepôt. L’alarme de l’entrepôt se déclenche et sonne 8 fois. Le voleur s’enfuit en dérobant une voiture sur le parking. L’alarme de la voiture sonne une fois.</a:t>
            </a:r>
            <a:endParaRPr>
              <a:solidFill>
                <a:srgbClr val="5E5737"/>
              </a:solidFill>
            </a:endParaRPr>
          </a:p>
          <a:p>
            <a:pPr indent="457200" algn="l" defTabSz="457200">
              <a:spcBef>
                <a:spcPts val="1000"/>
              </a:spcBef>
              <a:defRPr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Pour aider les enquêteurs, peux-tu dire à quel moment se déclenche l’alarme de la voiture par rapport à celle de l’entrepôt ?</a:t>
            </a:r>
            <a:endParaRPr>
              <a:solidFill>
                <a:srgbClr val="5E5737"/>
              </a:solidFill>
            </a:endParaRP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br>
              <a:rPr sz="3600"/>
            </a:br>
          </a:p>
        </p:txBody>
      </p:sp>
      <p:pic>
        <p:nvPicPr>
          <p:cNvPr id="164" name="warehouse.png" descr="warehous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479380" y="4833999"/>
            <a:ext cx="3991883" cy="39918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thief.png" descr="thief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601073" y="6967690"/>
            <a:ext cx="2648165" cy="264816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car.png" descr="car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804727" y="6967690"/>
            <a:ext cx="2298845" cy="229884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Écoute N°1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Écoute N°1</a:t>
            </a:r>
          </a:p>
        </p:txBody>
      </p:sp>
      <p:pic>
        <p:nvPicPr>
          <p:cNvPr id="169" name="1585300858716" descr="1585300858716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442700" y="8296563"/>
            <a:ext cx="571500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ZoneTexte 2"/>
          <p:cNvSpPr txBox="1"/>
          <p:nvPr/>
        </p:nvSpPr>
        <p:spPr>
          <a:xfrm>
            <a:off x="5852536" y="4252803"/>
            <a:ext cx="13071765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L’alarme de la voiture sonne juste après la sonnerie de l’entrepôt numéro … (sors la carte correspondant au bon chiffre)</a:t>
            </a:r>
          </a:p>
        </p:txBody>
      </p:sp>
      <p:sp>
        <p:nvSpPr>
          <p:cNvPr id="171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5883969" y="6499551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  <p:pic>
        <p:nvPicPr>
          <p:cNvPr id="172" name="alert.png" descr="alert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465483" y="1439076"/>
            <a:ext cx="1845871" cy="18458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44" fill="hold"/>
                                        <p:tgtEl>
                                          <p:spTgt spid="1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6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orrection N°1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Correction N°1</a:t>
            </a:r>
          </a:p>
        </p:txBody>
      </p:sp>
      <p:sp>
        <p:nvSpPr>
          <p:cNvPr id="175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3816350"/>
            <a:ext cx="11344334" cy="608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L’alarme de voiture se déclenche entre la sonnerie </a:t>
            </a:r>
            <a:r>
              <a:rPr b="1"/>
              <a:t>4</a:t>
            </a:r>
            <a:r>
              <a:t> et </a:t>
            </a:r>
            <a:r>
              <a:rPr b="1"/>
              <a:t>5</a:t>
            </a:r>
            <a:r>
              <a:t> de l’entrepôt. </a:t>
            </a: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fallait donc sortir </a:t>
            </a:r>
            <a:r>
              <a:rPr b="1"/>
              <a:t>la carte numéro </a:t>
            </a:r>
            <a:endParaRPr b="1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b="1"/>
          </a:p>
          <a:p>
            <a:pPr defTabSz="457200">
              <a:defRPr sz="111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4 </a:t>
            </a:r>
            <a:endParaRPr sz="4700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sorti la bonne carte, tu marques un point. Bravo !!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Écoute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Écoute N°2</a:t>
            </a:r>
          </a:p>
        </p:txBody>
      </p:sp>
      <p:sp>
        <p:nvSpPr>
          <p:cNvPr id="178" name="Carré"/>
          <p:cNvSpPr/>
          <p:nvPr/>
        </p:nvSpPr>
        <p:spPr>
          <a:xfrm>
            <a:off x="6059344" y="417284"/>
            <a:ext cx="1270002" cy="1270003"/>
          </a:xfrm>
          <a:prstGeom prst="rect">
            <a:avLst/>
          </a:prstGeom>
          <a:solidFill>
            <a:srgbClr val="ECEBE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ECEBE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79" name="1585232889033" descr="1585232889033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536216" y="8566728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ZoneTexte 4"/>
          <p:cNvSpPr txBox="1"/>
          <p:nvPr/>
        </p:nvSpPr>
        <p:spPr>
          <a:xfrm>
            <a:off x="5852536" y="5008184"/>
            <a:ext cx="13071765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A quel moment se déclenche l'alarme de la voiture par rapport à celle de l'entrepôt ? </a:t>
            </a:r>
          </a:p>
        </p:txBody>
      </p:sp>
      <p:pic>
        <p:nvPicPr>
          <p:cNvPr id="181" name="alert.png" descr="alert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465483" y="1439076"/>
            <a:ext cx="1845871" cy="1845871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5883969" y="6499551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44" fill="hold"/>
                                        <p:tgtEl>
                                          <p:spTgt spid="1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7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orrection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Correction N°2</a:t>
            </a:r>
          </a:p>
        </p:txBody>
      </p:sp>
      <p:sp>
        <p:nvSpPr>
          <p:cNvPr id="185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3816350"/>
            <a:ext cx="11344334" cy="608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L’alarme de voiture se déclenche entre la sonnerie </a:t>
            </a:r>
            <a:r>
              <a:rPr b="1"/>
              <a:t>1</a:t>
            </a:r>
            <a:r>
              <a:t> et </a:t>
            </a:r>
            <a:r>
              <a:rPr b="1"/>
              <a:t>2</a:t>
            </a:r>
            <a:r>
              <a:t> de l’entrepôt. </a:t>
            </a: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fallait donc sortir </a:t>
            </a:r>
            <a:r>
              <a:rPr b="1"/>
              <a:t>la carte numéro </a:t>
            </a:r>
            <a:endParaRPr b="1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b="1"/>
          </a:p>
          <a:p>
            <a:pPr defTabSz="457200">
              <a:defRPr sz="111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1 </a:t>
            </a:r>
            <a:endParaRPr sz="4700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sorti la bonne carte, tu marques un point. Bravo 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Écoute N°3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Écoute N°3</a:t>
            </a:r>
          </a:p>
        </p:txBody>
      </p:sp>
      <p:pic>
        <p:nvPicPr>
          <p:cNvPr id="188" name="1585300858780" descr="1585300858780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577780" y="7922490"/>
            <a:ext cx="571501" cy="571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9" name="alert.png" descr="alert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465483" y="1439076"/>
            <a:ext cx="1845871" cy="1845871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ZoneTexte 4"/>
          <p:cNvSpPr txBox="1"/>
          <p:nvPr/>
        </p:nvSpPr>
        <p:spPr>
          <a:xfrm>
            <a:off x="5852536" y="5008184"/>
            <a:ext cx="13071765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A quel moment se déclenche l'alarme de la voiture par rapport à celle de l'entrepôt ? </a:t>
            </a:r>
          </a:p>
        </p:txBody>
      </p:sp>
      <p:sp>
        <p:nvSpPr>
          <p:cNvPr id="191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5883969" y="6499551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44" fill="hold"/>
                                        <p:tgtEl>
                                          <p:spTgt spid="1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8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orrection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Correction N°</a:t>
            </a:r>
            <a:r>
              <a:t>3</a:t>
            </a:r>
          </a:p>
        </p:txBody>
      </p:sp>
      <p:sp>
        <p:nvSpPr>
          <p:cNvPr id="194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3816350"/>
            <a:ext cx="11344334" cy="608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L’alarme de voiture se déclenche entre la sonnerie </a:t>
            </a:r>
            <a:r>
              <a:rPr b="1"/>
              <a:t>6</a:t>
            </a:r>
            <a:r>
              <a:t> et </a:t>
            </a:r>
            <a:r>
              <a:rPr b="1"/>
              <a:t>7</a:t>
            </a:r>
            <a:r>
              <a:t> de l’entrepôt. </a:t>
            </a: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fallait donc sortir </a:t>
            </a:r>
            <a:r>
              <a:rPr b="1"/>
              <a:t>la carte numéro </a:t>
            </a:r>
            <a:endParaRPr b="1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b="1"/>
          </a:p>
          <a:p>
            <a:pPr defTabSz="457200">
              <a:defRPr sz="111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6 </a:t>
            </a:r>
            <a:endParaRPr sz="4700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sorti la bonne carte, tu marques un point. Bravo 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