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p3" ContentType="audio/unknown"/>
  <Override PartName="/ppt/media/media2.mp3" ContentType="audio/unknown"/>
  <Override PartName="/ppt/media/media3.mp3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457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914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1371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18288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22860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27432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32004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3657600" algn="ctr" defTabSz="2438338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536773"/>
              </a:solidFill>
              <a:prstDash val="solid"/>
              <a:miter lim="400000"/>
            </a:ln>
          </a:top>
          <a:bottom>
            <a:ln w="12700" cap="flat">
              <a:solidFill>
                <a:srgbClr val="536773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36773"/>
              </a:solidFill>
              <a:prstDash val="solid"/>
              <a:miter lim="400000"/>
            </a:ln>
          </a:left>
          <a:right>
            <a:ln w="12700" cap="flat">
              <a:solidFill>
                <a:srgbClr val="536773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536773"/>
              </a:solidFill>
              <a:prstDash val="solid"/>
              <a:miter lim="400000"/>
            </a:ln>
          </a:insideH>
          <a:insideV>
            <a:ln w="12700" cap="flat">
              <a:solidFill>
                <a:srgbClr val="536773"/>
              </a:solidFill>
              <a:prstDash val="solid"/>
              <a:miter lim="400000"/>
            </a:ln>
          </a:insideV>
        </a:tcBdr>
        <a:fill>
          <a:solidFill>
            <a:schemeClr val="accent1">
              <a:lumOff val="16847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838383"/>
              </a:solidFill>
              <a:prstDash val="solid"/>
              <a:miter lim="400000"/>
            </a:ln>
          </a:left>
          <a:right>
            <a:ln w="12700" cap="flat">
              <a:solidFill>
                <a:srgbClr val="838383"/>
              </a:solidFill>
              <a:prstDash val="solid"/>
              <a:miter lim="400000"/>
            </a:ln>
          </a:right>
          <a:top>
            <a:ln w="12700" cap="flat">
              <a:solidFill>
                <a:srgbClr val="838383"/>
              </a:solidFill>
              <a:prstDash val="solid"/>
              <a:miter lim="400000"/>
            </a:ln>
          </a:top>
          <a:bottom>
            <a:ln w="12700" cap="flat">
              <a:solidFill>
                <a:srgbClr val="838383"/>
              </a:solidFill>
              <a:prstDash val="solid"/>
              <a:miter lim="400000"/>
            </a:ln>
          </a:bottom>
          <a:insideH>
            <a:ln w="12700" cap="flat">
              <a:solidFill>
                <a:srgbClr val="838383"/>
              </a:solidFill>
              <a:prstDash val="solid"/>
              <a:miter lim="400000"/>
            </a:ln>
          </a:insideH>
          <a:insideV>
            <a:ln w="12700" cap="flat">
              <a:solidFill>
                <a:srgbClr val="838383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808080"/>
              </a:solidFill>
              <a:prstDash val="solid"/>
              <a:miter lim="400000"/>
            </a:ln>
          </a:right>
          <a:top>
            <a:ln w="12700" cap="flat">
              <a:solidFill>
                <a:srgbClr val="808080"/>
              </a:solidFill>
              <a:prstDash val="solid"/>
              <a:miter lim="400000"/>
            </a:ln>
          </a:top>
          <a:bottom>
            <a:ln w="12700" cap="flat">
              <a:solidFill>
                <a:srgbClr val="808080"/>
              </a:solidFill>
              <a:prstDash val="solid"/>
              <a:miter lim="400000"/>
            </a:ln>
          </a:bottom>
          <a:insideH>
            <a:ln w="12700" cap="flat">
              <a:solidFill>
                <a:srgbClr val="808080"/>
              </a:solidFill>
              <a:prstDash val="solid"/>
              <a:miter lim="400000"/>
            </a:ln>
          </a:insideH>
          <a:insideV>
            <a:ln w="12700" cap="flat">
              <a:solidFill>
                <a:srgbClr val="808080"/>
              </a:solidFill>
              <a:prstDash val="solid"/>
              <a:miter lim="400000"/>
            </a:ln>
          </a:insideV>
        </a:tcBdr>
        <a:fill>
          <a:solidFill>
            <a:srgbClr val="88FA4F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chemeClr val="accent3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4D4D4D"/>
              </a:solidFill>
              <a:prstDash val="solid"/>
              <a:miter lim="400000"/>
            </a:ln>
          </a:left>
          <a:right>
            <a:ln w="12700" cap="flat">
              <a:solidFill>
                <a:srgbClr val="4D4D4D"/>
              </a:solidFill>
              <a:prstDash val="solid"/>
              <a:miter lim="400000"/>
            </a:ln>
          </a:right>
          <a:top>
            <a:ln w="12700" cap="flat">
              <a:solidFill>
                <a:srgbClr val="4D4D4D"/>
              </a:solidFill>
              <a:prstDash val="solid"/>
              <a:miter lim="400000"/>
            </a:ln>
          </a:top>
          <a:bottom>
            <a:ln w="12700" cap="flat">
              <a:solidFill>
                <a:srgbClr val="4D4D4D"/>
              </a:solidFill>
              <a:prstDash val="solid"/>
              <a:miter lim="400000"/>
            </a:ln>
          </a:bottom>
          <a:insideH>
            <a:ln w="12700" cap="flat">
              <a:solidFill>
                <a:srgbClr val="4D4D4D"/>
              </a:solidFill>
              <a:prstDash val="solid"/>
              <a:miter lim="400000"/>
            </a:ln>
          </a:insideH>
          <a:insideV>
            <a:ln w="12700" cap="flat">
              <a:solidFill>
                <a:srgbClr val="4D4D4D"/>
              </a:solidFill>
              <a:prstDash val="solid"/>
              <a:miter lim="400000"/>
            </a:ln>
          </a:insideV>
        </a:tcBdr>
        <a:fill>
          <a:solidFill>
            <a:srgbClr val="60D937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chemeClr val="accent4">
              <a:hueOff val="348544"/>
              <a:lumOff val="7139"/>
            </a:schemeClr>
          </a:solidFill>
        </a:fill>
      </a:tcStyle>
    </a:band2H>
    <a:firstCo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8BB00"/>
          </a:solidFill>
        </a:fill>
      </a:tcStyle>
    </a:firstCol>
    <a:la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38100" cap="flat">
              <a:solidFill>
                <a:srgbClr val="F8BA00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AF7E9"/>
          </a:solidFill>
        </a:fill>
      </a:tcStyle>
    </a:lastRow>
    <a:firstRow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5B5A5A"/>
              </a:solidFill>
              <a:prstDash val="solid"/>
              <a:miter lim="400000"/>
            </a:ln>
          </a:left>
          <a:right>
            <a:ln w="12700" cap="flat">
              <a:solidFill>
                <a:srgbClr val="5B5A5A"/>
              </a:solidFill>
              <a:prstDash val="solid"/>
              <a:miter lim="400000"/>
            </a:ln>
          </a:right>
          <a:top>
            <a:ln w="12700" cap="flat">
              <a:solidFill>
                <a:srgbClr val="5B5A5A"/>
              </a:solidFill>
              <a:prstDash val="solid"/>
              <a:miter lim="400000"/>
            </a:ln>
          </a:top>
          <a:bottom>
            <a:ln w="12700" cap="flat">
              <a:solidFill>
                <a:srgbClr val="5B5A5A"/>
              </a:solidFill>
              <a:prstDash val="solid"/>
              <a:miter lim="400000"/>
            </a:ln>
          </a:bottom>
          <a:insideH>
            <a:ln w="12700" cap="flat">
              <a:solidFill>
                <a:srgbClr val="5B5A5A"/>
              </a:solidFill>
              <a:prstDash val="solid"/>
              <a:miter lim="400000"/>
            </a:ln>
          </a:insideH>
          <a:insideV>
            <a:ln w="12700" cap="flat">
              <a:solidFill>
                <a:srgbClr val="5B5A5A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464646"/>
              </a:solidFill>
              <a:prstDash val="solid"/>
              <a:miter lim="400000"/>
            </a:ln>
          </a:left>
          <a:right>
            <a:ln w="12700" cap="flat">
              <a:solidFill>
                <a:srgbClr val="464646"/>
              </a:solidFill>
              <a:prstDash val="solid"/>
              <a:miter lim="400000"/>
            </a:ln>
          </a:right>
          <a:top>
            <a:ln w="12700" cap="flat">
              <a:solidFill>
                <a:srgbClr val="464646"/>
              </a:solidFill>
              <a:prstDash val="solid"/>
              <a:miter lim="400000"/>
            </a:ln>
          </a:top>
          <a:bottom>
            <a:ln w="12700" cap="flat">
              <a:solidFill>
                <a:srgbClr val="464646"/>
              </a:solidFill>
              <a:prstDash val="solid"/>
              <a:miter lim="400000"/>
            </a:ln>
          </a:bottom>
          <a:insideH>
            <a:ln w="12700" cap="flat">
              <a:solidFill>
                <a:srgbClr val="464646"/>
              </a:solidFill>
              <a:prstDash val="solid"/>
              <a:miter lim="400000"/>
            </a:ln>
          </a:insideH>
          <a:insideV>
            <a:ln w="12700" cap="flat">
              <a:solidFill>
                <a:srgbClr val="464646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D4D5D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C3C3C3"/>
              </a:solidFill>
              <a:prstDash val="solid"/>
              <a:miter lim="400000"/>
            </a:ln>
          </a:top>
          <a:bottom>
            <a:ln w="12700" cap="flat">
              <a:solidFill>
                <a:srgbClr val="C3C3C3"/>
              </a:solidFill>
              <a:prstDash val="solid"/>
              <a:miter lim="400000"/>
            </a:ln>
          </a:bottom>
          <a:insideH>
            <a:ln w="12700" cap="flat">
              <a:solidFill>
                <a:srgbClr val="C3C3C3"/>
              </a:solidFill>
              <a:prstDash val="solid"/>
              <a:miter lim="400000"/>
            </a:ln>
          </a:insideH>
          <a:insideV>
            <a:ln w="12700" cap="flat">
              <a:solidFill>
                <a:srgbClr val="C3C3C3"/>
              </a:solidFill>
              <a:prstDash val="solid"/>
              <a:miter lim="400000"/>
            </a:ln>
          </a:insideV>
        </a:tcBdr>
        <a:fill>
          <a:solidFill>
            <a:srgbClr val="CB2A7B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E5E5E"/>
              </a:solidFill>
              <a:prstDash val="solid"/>
              <a:miter lim="400000"/>
            </a:ln>
          </a:left>
          <a:right>
            <a:ln w="12700" cap="flat">
              <a:solidFill>
                <a:srgbClr val="5E5E5E"/>
              </a:solidFill>
              <a:prstDash val="solid"/>
              <a:miter lim="400000"/>
            </a:ln>
          </a:right>
          <a:top>
            <a:ln w="38100" cap="flat">
              <a:solidFill>
                <a:srgbClr val="CB297B"/>
              </a:solidFill>
              <a:prstDash val="solid"/>
              <a:miter lim="400000"/>
            </a:ln>
          </a:top>
          <a:bottom>
            <a:ln w="12700" cap="flat">
              <a:solidFill>
                <a:srgbClr val="5E5E5E"/>
              </a:solidFill>
              <a:prstDash val="solid"/>
              <a:miter lim="400000"/>
            </a:ln>
          </a:bottom>
          <a:insideH>
            <a:ln w="12700" cap="flat">
              <a:solidFill>
                <a:srgbClr val="5E5E5E"/>
              </a:solidFill>
              <a:prstDash val="solid"/>
              <a:miter lim="400000"/>
            </a:ln>
          </a:insideH>
          <a:insideV>
            <a:ln w="12700" cap="flat">
              <a:solidFill>
                <a:srgbClr val="5E5E5E"/>
              </a:solidFill>
              <a:prstDash val="solid"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5E5E5E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991A5F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6C6C6C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6C6C6C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6C6C6C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D6DCE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">
    <p:bg>
      <p:bgPr>
        <a:solidFill>
          <a:srgbClr val="ECEB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Auteur et date"/>
          <p:cNvSpPr txBox="1"/>
          <p:nvPr>
            <p:ph type="body" sz="quarter" idx="21" hasCustomPrompt="1"/>
          </p:nvPr>
        </p:nvSpPr>
        <p:spPr>
          <a:xfrm>
            <a:off x="1201340" y="11859862"/>
            <a:ext cx="21971003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DC5C55"/>
                </a:solidFill>
              </a:defRPr>
            </a:lvl1pPr>
          </a:lstStyle>
          <a:p>
            <a:pPr/>
            <a:r>
              <a:t>Auteur et date</a:t>
            </a:r>
          </a:p>
        </p:txBody>
      </p:sp>
      <p:sp>
        <p:nvSpPr>
          <p:cNvPr id="12" name="Titre de la présentation"/>
          <p:cNvSpPr txBox="1"/>
          <p:nvPr>
            <p:ph type="title" hasCustomPrompt="1"/>
          </p:nvPr>
        </p:nvSpPr>
        <p:spPr>
          <a:xfrm>
            <a:off x="1206496" y="2574991"/>
            <a:ext cx="21971004" cy="4648201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DC5C55"/>
                </a:soli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13" name="Texte niveau 1…"/>
          <p:cNvSpPr txBox="1"/>
          <p:nvPr>
            <p:ph type="body" sz="quarter" idx="1" hasCustomPrompt="1"/>
          </p:nvPr>
        </p:nvSpPr>
        <p:spPr>
          <a:xfrm>
            <a:off x="1201342" y="7223190"/>
            <a:ext cx="21971001" cy="1905001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5pPr>
          </a:lstStyle>
          <a:p>
            <a:pPr/>
            <a:r>
              <a:t>Sous-titre de la présentation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/>
          <p:nvPr>
            <p:ph type="body" idx="1" hasCustomPrompt="1"/>
          </p:nvPr>
        </p:nvSpPr>
        <p:spPr>
          <a:xfrm>
            <a:off x="1206500" y="1075927"/>
            <a:ext cx="21971000" cy="7241584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4572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9144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13716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182880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Données clés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Données clés</a:t>
            </a:r>
          </a:p>
        </p:txBody>
      </p:sp>
      <p:sp>
        <p:nvSpPr>
          <p:cNvPr id="10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Attribution"/>
          <p:cNvSpPr txBox="1"/>
          <p:nvPr>
            <p:ph type="body" sz="quarter" idx="21" hasCustomPrompt="1"/>
          </p:nvPr>
        </p:nvSpPr>
        <p:spPr>
          <a:xfrm>
            <a:off x="2430025" y="10675453"/>
            <a:ext cx="20200052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Attribution</a:t>
            </a:r>
          </a:p>
        </p:txBody>
      </p:sp>
      <p:sp>
        <p:nvSpPr>
          <p:cNvPr id="116" name="Texte niveau 1…"/>
          <p:cNvSpPr txBox="1"/>
          <p:nvPr>
            <p:ph type="body" sz="half" idx="1" hasCustomPrompt="1"/>
          </p:nvPr>
        </p:nvSpPr>
        <p:spPr>
          <a:xfrm>
            <a:off x="1753923" y="4939860"/>
            <a:ext cx="20876154" cy="3836280"/>
          </a:xfrm>
          <a:prstGeom prst="rect">
            <a:avLst/>
          </a:prstGeom>
        </p:spPr>
        <p:txBody>
          <a:bodyPr/>
          <a:lstStyle>
            <a:lvl1pPr marL="638923" indent="-469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638923" indent="-12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638923" indent="4445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638923" indent="9017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638923" indent="1358900">
              <a:spcBef>
                <a:spcPts val="0"/>
              </a:spcBef>
              <a:buSzTx/>
              <a:buNone/>
              <a:defRPr spc="-17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« Citation notable »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Titre de la pré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23" name="Auteur et date"/>
          <p:cNvSpPr txBox="1"/>
          <p:nvPr>
            <p:ph type="body" sz="quarter" idx="22" hasCustomPrompt="1"/>
          </p:nvPr>
        </p:nvSpPr>
        <p:spPr>
          <a:xfrm>
            <a:off x="1207690" y="1106137"/>
            <a:ext cx="21968621" cy="636979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</a:lstStyle>
          <a:p>
            <a:pPr/>
            <a:r>
              <a:t>Auteur et date</a:t>
            </a:r>
          </a:p>
        </p:txBody>
      </p:sp>
      <p:sp>
        <p:nvSpPr>
          <p:cNvPr id="24" name="Texte niveau 1…"/>
          <p:cNvSpPr txBox="1"/>
          <p:nvPr>
            <p:ph type="body" sz="quarter" idx="1" hasCustomPrompt="1"/>
          </p:nvPr>
        </p:nvSpPr>
        <p:spPr>
          <a:xfrm>
            <a:off x="1206500" y="11609910"/>
            <a:ext cx="21971000" cy="1116952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Sous-titre de la présentation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1206500" y="1270000"/>
            <a:ext cx="9779000" cy="5882273"/>
          </a:xfrm>
          <a:prstGeom prst="rect">
            <a:avLst/>
          </a:prstGeom>
        </p:spPr>
        <p:txBody>
          <a:bodyPr anchor="b"/>
          <a:lstStyle/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4572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9144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13716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182880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43" name="Sous-titre de diapositiv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44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 numCol="2" spcCol="1098550"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ous-titre de diapositive"/>
          <p:cNvSpPr txBox="1"/>
          <p:nvPr>
            <p:ph type="body" sz="quarter" idx="21" hasCustomPrompt="1"/>
          </p:nvPr>
        </p:nvSpPr>
        <p:spPr>
          <a:xfrm>
            <a:off x="1206500" y="2372962"/>
            <a:ext cx="9779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61" name="Texte niveau 1…"/>
          <p:cNvSpPr txBox="1"/>
          <p:nvPr>
            <p:ph type="body" sz="half" idx="1" hasCustomPrompt="1"/>
          </p:nvPr>
        </p:nvSpPr>
        <p:spPr>
          <a:xfrm>
            <a:off x="1206500" y="4248504"/>
            <a:ext cx="9779000" cy="8256630"/>
          </a:xfrm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2" name="660384004_1290x1720.jpg"/>
          <p:cNvSpPr/>
          <p:nvPr>
            <p:ph type="pic" idx="22"/>
          </p:nvPr>
        </p:nvSpPr>
        <p:spPr>
          <a:xfrm>
            <a:off x="12192000" y="-407266"/>
            <a:ext cx="10916874" cy="1455583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/>
          <p:nvPr>
            <p:ph type="title" hasCustomPrompt="1"/>
          </p:nvPr>
        </p:nvSpPr>
        <p:spPr>
          <a:xfrm>
            <a:off x="1206496" y="4533900"/>
            <a:ext cx="21971004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72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4949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80" name="Sous-titre de diapositive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diapositive</a:t>
            </a:r>
          </a:p>
        </p:txBody>
      </p:sp>
      <p:sp>
        <p:nvSpPr>
          <p:cNvPr id="8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ordre du jour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l’ordre du jour</a:t>
            </a:r>
          </a:p>
        </p:txBody>
      </p:sp>
      <p:sp>
        <p:nvSpPr>
          <p:cNvPr id="89" name="Sous-titre de l’ordre du jour"/>
          <p:cNvSpPr txBox="1"/>
          <p:nvPr>
            <p:ph type="body" sz="quarter" idx="21" hasCustomPrompt="1"/>
          </p:nvPr>
        </p:nvSpPr>
        <p:spPr>
          <a:xfrm>
            <a:off x="1206500" y="2372962"/>
            <a:ext cx="21971000" cy="934780"/>
          </a:xfrm>
          <a:prstGeom prst="rect">
            <a:avLst/>
          </a:prstGeom>
        </p:spPr>
        <p:txBody>
          <a:bodyPr lIns="45719" tIns="45719" rIns="45719" bIns="45719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l’ordre du jour</a:t>
            </a:r>
          </a:p>
        </p:txBody>
      </p:sp>
      <p:sp>
        <p:nvSpPr>
          <p:cNvPr id="90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1pPr>
            <a:lvl2pPr marL="0" indent="4572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2pPr>
            <a:lvl3pPr marL="0" indent="9144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3pPr>
            <a:lvl4pPr marL="0" indent="13716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4pPr>
            <a:lvl5pPr marL="0" indent="182880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55" sz="5500"/>
            </a:lvl5pPr>
          </a:lstStyle>
          <a:p>
            <a:pPr/>
            <a:r>
              <a:t>Rubriques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3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Titre de diapositive</a:t>
            </a:r>
          </a:p>
        </p:txBody>
      </p:sp>
      <p:sp>
        <p:nvSpPr>
          <p:cNvPr id="3" name="Texte niveau 1…"/>
          <p:cNvSpPr txBox="1"/>
          <p:nvPr>
            <p:ph type="body" idx="1" hasCustomPrompt="1"/>
          </p:nvPr>
        </p:nvSpPr>
        <p:spPr>
          <a:xfrm>
            <a:off x="1206500" y="4248504"/>
            <a:ext cx="21971000" cy="82560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l" defTabSz="2438338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8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2286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2743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3200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3657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3" Type="http://schemas.microsoft.com/office/2007/relationships/media" Target="../media/media1.mp3"/><Relationship Id="rId4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3" Type="http://schemas.microsoft.com/office/2007/relationships/media" Target="../media/media1.mp3"/><Relationship Id="rId4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3.mp3"/><Relationship Id="rId3" Type="http://schemas.microsoft.com/office/2007/relationships/media" Target="../media/media3.mp3"/><Relationship Id="rId4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rt-terreetmusique.com" TargetMode="Externa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Jeu des trois familles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Jeu des trois familles</a:t>
            </a:r>
          </a:p>
        </p:txBody>
      </p:sp>
      <p:sp>
        <p:nvSpPr>
          <p:cNvPr id="152" name="Analyse mémorisation"/>
          <p:cNvSpPr txBox="1"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 b="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Analyse mémorisation</a:t>
            </a:r>
          </a:p>
        </p:txBody>
      </p:sp>
      <p:pic>
        <p:nvPicPr>
          <p:cNvPr id="153" name="LOGO.png" descr="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14811" y="86099"/>
            <a:ext cx="4711772" cy="3331014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Carré"/>
          <p:cNvSpPr/>
          <p:nvPr/>
        </p:nvSpPr>
        <p:spPr>
          <a:xfrm>
            <a:off x="6059344" y="417285"/>
            <a:ext cx="1270001" cy="1270001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5" name="élément graphique 3.png" descr="élément graphique 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51444" y="11222930"/>
            <a:ext cx="3690116" cy="582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879769"/>
            <a:ext cx="4157029" cy="83834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élément grpahique 2.png" descr="élément grpahique 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6944" y="9138222"/>
            <a:ext cx="3338257" cy="6282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Merci"/>
          <p:cNvSpPr txBox="1"/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algn="ctr">
              <a:defRPr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Merci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lasse"/>
          <p:cNvSpPr txBox="1"/>
          <p:nvPr>
            <p:ph type="ctrTitle"/>
          </p:nvPr>
        </p:nvSpPr>
        <p:spPr>
          <a:xfrm>
            <a:off x="1206498" y="1058396"/>
            <a:ext cx="21971004" cy="1169569"/>
          </a:xfrm>
          <a:prstGeom prst="rect">
            <a:avLst/>
          </a:prstGeom>
        </p:spPr>
        <p:txBody>
          <a:bodyPr/>
          <a:lstStyle>
            <a:lvl1pPr>
              <a:defRPr b="0" spc="-11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Classe</a:t>
            </a:r>
          </a:p>
        </p:txBody>
      </p:sp>
      <p:sp>
        <p:nvSpPr>
          <p:cNvPr id="160" name="Élève…"/>
          <p:cNvSpPr txBox="1"/>
          <p:nvPr/>
        </p:nvSpPr>
        <p:spPr>
          <a:xfrm>
            <a:off x="1225615" y="2807927"/>
            <a:ext cx="10478704" cy="9686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</p:txBody>
      </p:sp>
      <p:sp>
        <p:nvSpPr>
          <p:cNvPr id="161" name="Élève…"/>
          <p:cNvSpPr txBox="1"/>
          <p:nvPr/>
        </p:nvSpPr>
        <p:spPr>
          <a:xfrm>
            <a:off x="12679681" y="2807927"/>
            <a:ext cx="10478704" cy="96867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  <a:p>
            <a:pPr marL="304800" indent="-304800" algn="l">
              <a:buSzPct val="123000"/>
              <a:buChar char="•"/>
              <a:defRPr sz="4500"/>
            </a:pPr>
            <a:r>
              <a:t>Élève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Règles du jeu"/>
          <p:cNvSpPr txBox="1"/>
          <p:nvPr>
            <p:ph type="ctrTitle"/>
          </p:nvPr>
        </p:nvSpPr>
        <p:spPr>
          <a:xfrm>
            <a:off x="1206498" y="1058396"/>
            <a:ext cx="21971004" cy="1169569"/>
          </a:xfrm>
          <a:prstGeom prst="rect">
            <a:avLst/>
          </a:prstGeom>
        </p:spPr>
        <p:txBody>
          <a:bodyPr/>
          <a:lstStyle>
            <a:lvl1pPr>
              <a:defRPr b="0" spc="-11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4" name="Bonjour !…"/>
          <p:cNvSpPr txBox="1"/>
          <p:nvPr/>
        </p:nvSpPr>
        <p:spPr>
          <a:xfrm>
            <a:off x="6798178" y="3754277"/>
            <a:ext cx="10787644" cy="703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Bonjour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Voici un jeu qui va stimuler ta capacité à écouter . As-tu l’ouïe fine ? Vraiment fine ?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Prépare une feuille de papier vierge et un stylo.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La première étape du jeu consiste à faire une liste de tous les sons que tu vas entendre et reconnaître. Certains sont simple à identifier mais d’autres… Aye aye aye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pourras écouter l’extrait sonore deux fois, soit attentif et à tout à l’heure pour la seconde étape du jeu.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Bonne chance !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Écoute N°1"/>
          <p:cNvSpPr txBox="1"/>
          <p:nvPr>
            <p:ph type="ctrTitle"/>
          </p:nvPr>
        </p:nvSpPr>
        <p:spPr>
          <a:xfrm>
            <a:off x="1206498" y="1058396"/>
            <a:ext cx="21971004" cy="1169569"/>
          </a:xfrm>
          <a:prstGeom prst="rect">
            <a:avLst/>
          </a:prstGeom>
        </p:spPr>
        <p:txBody>
          <a:bodyPr/>
          <a:lstStyle>
            <a:lvl1pPr>
              <a:defRPr b="0" spc="-11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Écoute N°1</a:t>
            </a:r>
          </a:p>
        </p:txBody>
      </p:sp>
      <p:pic>
        <p:nvPicPr>
          <p:cNvPr id="167" name="Jeu des 3 familles .mp3" descr="Jeu des 3 familles .mp3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750309" y="6223070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68" fill="hold"/>
                                        <p:tgtEl>
                                          <p:spTgt spid="1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67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Écoute N° 2…"/>
          <p:cNvSpPr txBox="1"/>
          <p:nvPr>
            <p:ph type="ctrTitle"/>
          </p:nvPr>
        </p:nvSpPr>
        <p:spPr>
          <a:xfrm>
            <a:off x="1206498" y="1058396"/>
            <a:ext cx="21971004" cy="2015877"/>
          </a:xfrm>
          <a:prstGeom prst="rect">
            <a:avLst/>
          </a:prstGeom>
        </p:spPr>
        <p:txBody>
          <a:bodyPr/>
          <a:lstStyle/>
          <a:p>
            <a:pPr>
              <a:defRPr b="0" spc="-11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 2 </a:t>
            </a:r>
          </a:p>
          <a:p>
            <a:pPr>
              <a:defRPr b="0" spc="-11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Une seconde chance pour compléter ta liste de sons</a:t>
            </a:r>
          </a:p>
        </p:txBody>
      </p:sp>
      <p:pic>
        <p:nvPicPr>
          <p:cNvPr id="170" name="Jeu des 3 familles .mp3" descr="Jeu des 3 familles .mp3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750309" y="6195464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468" fill="hold"/>
                                        <p:tgtEl>
                                          <p:spTgt spid="1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7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Étape n°2 :…"/>
          <p:cNvSpPr txBox="1"/>
          <p:nvPr/>
        </p:nvSpPr>
        <p:spPr>
          <a:xfrm>
            <a:off x="985653" y="928100"/>
            <a:ext cx="21971004" cy="24593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b">
            <a:normAutofit fontScale="100000" lnSpcReduction="0"/>
          </a:bodyPr>
          <a:lstStyle/>
          <a:p>
            <a:pPr algn="l" defTabSz="2023821">
              <a:lnSpc>
                <a:spcPct val="80000"/>
              </a:lnSpc>
              <a:defRPr spc="-99" sz="4980">
                <a:solidFill>
                  <a:srgbClr val="DC5C55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Étape n°2 :</a:t>
            </a:r>
          </a:p>
          <a:p>
            <a:pPr algn="l" defTabSz="2023821">
              <a:lnSpc>
                <a:spcPct val="80000"/>
              </a:lnSpc>
              <a:defRPr spc="-99" sz="4980">
                <a:solidFill>
                  <a:srgbClr val="DC5C55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Maintenant, relis ta liste de sons et essayes de classer les sons en trois familles.</a:t>
            </a:r>
          </a:p>
          <a:p>
            <a:pPr algn="l" defTabSz="2023821">
              <a:lnSpc>
                <a:spcPct val="80000"/>
              </a:lnSpc>
              <a:defRPr spc="-99" sz="4980">
                <a:solidFill>
                  <a:srgbClr val="DC5C55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N’oublies pas de les nommer.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Correction N°1"/>
          <p:cNvSpPr txBox="1"/>
          <p:nvPr>
            <p:ph type="ctrTitle"/>
          </p:nvPr>
        </p:nvSpPr>
        <p:spPr>
          <a:xfrm>
            <a:off x="1206498" y="1058396"/>
            <a:ext cx="21971004" cy="1169569"/>
          </a:xfrm>
          <a:prstGeom prst="rect">
            <a:avLst/>
          </a:prstGeom>
        </p:spPr>
        <p:txBody>
          <a:bodyPr/>
          <a:lstStyle>
            <a:lvl1pPr>
              <a:defRPr b="0" spc="-11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N°1</a:t>
            </a:r>
          </a:p>
        </p:txBody>
      </p:sp>
      <p:sp>
        <p:nvSpPr>
          <p:cNvPr id="175" name="La famille oiseaux…"/>
          <p:cNvSpPr txBox="1"/>
          <p:nvPr/>
        </p:nvSpPr>
        <p:spPr>
          <a:xfrm>
            <a:off x="6271383" y="3680724"/>
            <a:ext cx="7861768" cy="75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La famille oiseaux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y avait  :</a:t>
            </a:r>
          </a:p>
          <a:p>
            <a:pPr lvl="2"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Le coucou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Les hirondelles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Une mésange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Des rossignols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Des canards </a:t>
            </a:r>
          </a:p>
          <a:p>
            <a:pPr lvl="2"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lvl="2" indent="0"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Donc, 5 chants d’oiseaux différents, écoutes et vérifie </a:t>
            </a:r>
          </a:p>
          <a:p>
            <a:pPr lvl="2"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176" name="Jeu des 3 familles oiseaux.mp3" descr="Jeu des 3 familles oiseaux.mp3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7177593" y="5825563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33" fill="hold"/>
                                        <p:tgtEl>
                                          <p:spTgt spid="1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7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orrection N°2"/>
          <p:cNvSpPr txBox="1"/>
          <p:nvPr>
            <p:ph type="ctrTitle"/>
          </p:nvPr>
        </p:nvSpPr>
        <p:spPr>
          <a:xfrm>
            <a:off x="1206498" y="1058396"/>
            <a:ext cx="21971004" cy="1169569"/>
          </a:xfrm>
          <a:prstGeom prst="rect">
            <a:avLst/>
          </a:prstGeom>
        </p:spPr>
        <p:txBody>
          <a:bodyPr/>
          <a:lstStyle>
            <a:lvl1pPr>
              <a:defRPr b="0" spc="-119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N°2</a:t>
            </a:r>
          </a:p>
        </p:txBody>
      </p:sp>
      <p:sp>
        <p:nvSpPr>
          <p:cNvPr id="179" name="La famille cloches et sonneries…"/>
          <p:cNvSpPr txBox="1"/>
          <p:nvPr/>
        </p:nvSpPr>
        <p:spPr>
          <a:xfrm>
            <a:off x="6271383" y="3680724"/>
            <a:ext cx="7861768" cy="75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La famille cloches et sonneries 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y avait  :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La cloche de couvent 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Une horloge à musique 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3 coups de clochette 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Un coup de clochette  </a:t>
            </a:r>
          </a:p>
          <a:p>
            <a:pPr lvl="2" marL="444500" indent="-444500" algn="l" defTabSz="457200">
              <a:buSzPct val="123000"/>
              <a:buChar char="•"/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Une grande cloche d’église  </a:t>
            </a:r>
          </a:p>
          <a:p>
            <a:pPr lvl="2" indent="0"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lvl="2" indent="0"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Donc, 5 interventions de cloches différents, écoutes et vérifie </a:t>
            </a:r>
          </a:p>
          <a:p>
            <a:pPr lvl="2"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</p:txBody>
      </p:sp>
      <p:pic>
        <p:nvPicPr>
          <p:cNvPr id="180" name="Jeu des 3 familles sonneries cloches.mp3" descr="Jeu des 3 familles sonneries cloches.mp3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7481255" y="5991196"/>
            <a:ext cx="571501" cy="571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233" fill="hold"/>
                                        <p:tgtEl>
                                          <p:spTgt spid="1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180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Alors ?…"/>
          <p:cNvSpPr txBox="1"/>
          <p:nvPr/>
        </p:nvSpPr>
        <p:spPr>
          <a:xfrm>
            <a:off x="6519834" y="2539999"/>
            <a:ext cx="11344332" cy="863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Alors ?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reconnu les 3 familles et 4 ou 5 sons de chacune, tu es à n’en point douter maitre dans l’art d’écouter ! Bienvenu au royaume de ceux qui ont l’ouïe fine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reconnu les 3 familles et que tu as noté entre 2 et 3 sons pour chacune d’entre elle, continue de donner de l’attention aux messages que l’ouïe te donne ! Peut être qu’un jour tu pourras même entendre et comprendre les secrets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A bientot pour plus de jeux sur le site  </a:t>
            </a:r>
            <a:r>
              <a:rPr u="sng">
                <a:hlinkClick r:id="rId2" invalidUrl="" action="" tgtFrame="" tooltip="" history="1" highlightClick="0" endSnd="0"/>
              </a:rPr>
              <a:t>www.art-terreetmusique.com</a:t>
            </a:r>
            <a: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