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  <Override PartName="/ppt/media/media3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e niveau 1…"/>
          <p:cNvSpPr txBox="1"/>
          <p:nvPr>
            <p:ph type="body" sz="quarter" idx="1" hasCustomPrompt="1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e niveau 1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</p:spPr>
        <p:txBody>
          <a:bodyPr numCol="1" spcCol="38100"/>
          <a:lstStyle>
            <a:lvl1pPr marL="469900" indent="-300876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« Citation notable »</a:t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Texte niveau 1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exte niveau 1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Texte niveau 1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Rubriques de l’ordre du jour</a:t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niveau 1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rt-terreetmusique.com/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Jeu du grelot</a:t>
            </a:r>
          </a:p>
        </p:txBody>
      </p:sp>
      <p:sp>
        <p:nvSpPr>
          <p:cNvPr id="152" name="Analyse mémorisation"/>
          <p:cNvSpPr txBox="1"/>
          <p:nvPr>
            <p:ph type="body" sz="quarter" idx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b="0" sz="5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Analyse mémorisation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2" y="86099"/>
            <a:ext cx="4711774" cy="333101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879768"/>
            <a:ext cx="4157030" cy="838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N°3</a:t>
            </a:r>
          </a:p>
        </p:txBody>
      </p:sp>
      <p:sp>
        <p:nvSpPr>
          <p:cNvPr id="196" name="ZoneTexte 2"/>
          <p:cNvSpPr txBox="1"/>
          <p:nvPr/>
        </p:nvSpPr>
        <p:spPr>
          <a:xfrm>
            <a:off x="5975164" y="5472875"/>
            <a:ext cx="1082732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quels intervalles le grelot joue-t-il 2 fois?</a:t>
            </a:r>
          </a:p>
        </p:txBody>
      </p:sp>
      <p:pic>
        <p:nvPicPr>
          <p:cNvPr id="197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975512" y="9596771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910856" y="6565515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3</a:t>
            </a:r>
          </a:p>
        </p:txBody>
      </p:sp>
      <p:sp>
        <p:nvSpPr>
          <p:cNvPr id="20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716252" y="4012769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 grelot joue </a:t>
            </a:r>
            <a:r>
              <a:rPr b="1"/>
              <a:t>2</a:t>
            </a:r>
            <a:r>
              <a:t> fois sur les intervalles </a:t>
            </a:r>
            <a:r>
              <a:rPr b="1"/>
              <a:t>3</a:t>
            </a:r>
            <a:r>
              <a:t> et </a:t>
            </a:r>
            <a:r>
              <a:rPr b="1"/>
              <a:t>7</a:t>
            </a:r>
            <a:r>
              <a:t>.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les cartes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3 , 7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les bonnes cartes,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4</a:t>
            </a:r>
          </a:p>
        </p:txBody>
      </p:sp>
      <p:sp>
        <p:nvSpPr>
          <p:cNvPr id="204" name="ZoneTexte 2"/>
          <p:cNvSpPr txBox="1"/>
          <p:nvPr/>
        </p:nvSpPr>
        <p:spPr>
          <a:xfrm>
            <a:off x="6059344" y="4066540"/>
            <a:ext cx="1082732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quels intervalles le grelot ne joue-t-il pas?</a:t>
            </a:r>
          </a:p>
        </p:txBody>
      </p:sp>
      <p:pic>
        <p:nvPicPr>
          <p:cNvPr id="205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748598" y="8160546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910856" y="5358942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2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0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4</a:t>
            </a:r>
          </a:p>
        </p:txBody>
      </p:sp>
      <p:pic>
        <p:nvPicPr>
          <p:cNvPr id="209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3309584" y="9372293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 grelot ne joue pas sur les intervalles </a:t>
            </a:r>
            <a:r>
              <a:rPr b="1"/>
              <a:t>4</a:t>
            </a:r>
            <a:r>
              <a:t> et </a:t>
            </a:r>
            <a:r>
              <a:rPr b="1"/>
              <a:t>8</a:t>
            </a:r>
            <a:r>
              <a:t>.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les cartes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4 , 8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les bonnes cartes,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2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0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Fin du jeu</a:t>
            </a:r>
          </a:p>
        </p:txBody>
      </p:sp>
      <p:sp>
        <p:nvSpPr>
          <p:cNvPr id="213" name="ZoneTexte 2"/>
          <p:cNvSpPr txBox="1"/>
          <p:nvPr/>
        </p:nvSpPr>
        <p:spPr>
          <a:xfrm>
            <a:off x="7294418" y="3300440"/>
            <a:ext cx="11383066" cy="848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C’est fini ! Alors, tu as tout trouvé ?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Si oui ou presque … Félicitations !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Tu montres que tu sais bien utiliser ton ouïe pour comprendre la musique et l’analyser.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Si tu n’as pas tout trouvé, ce n’est pas grave !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Il faut que tu t’entraînes à bien écouter les sons que tu entends lorsque tu écoutes de la musique, ou dans la vie en général !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En attendant, pour plus de jeux comme celui-ci, va sur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www.art-terreetmusique.com</a:t>
            </a:r>
            <a:r>
              <a:t>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A bientôt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Merci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  <p:pic>
        <p:nvPicPr>
          <p:cNvPr id="216" name="élément graphique 3.png" descr="élément graphique 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" name="élément grpahique 1.png" descr="élément grpahique 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1821" y="1879768"/>
            <a:ext cx="4157030" cy="838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élément grpahique 2.png" descr="élément grpahique 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Informations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25615" y="6236930"/>
            <a:ext cx="10478704" cy="2828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/>
            </a:pPr>
            <a:r>
              <a:t>Conçu par : Fabrice Ramos</a:t>
            </a:r>
          </a:p>
          <a:p>
            <a:pPr algn="l">
              <a:defRPr sz="4500"/>
            </a:pPr>
            <a:r>
              <a:t>Réalisé par : Noémie Ramos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t>Durée du jeu : 5 minutes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08436" y="2982174"/>
            <a:ext cx="9418837" cy="916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Aujourd’hui, tu vas jouer au </a:t>
            </a:r>
            <a:r>
              <a:rPr b="1"/>
              <a:t>jeu du grelot</a:t>
            </a:r>
            <a:r>
              <a:t>, où tu vas pouvoir tester ta capacité à bien écouter.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penses avoir l’ouïe fine ? Et bien nous allons voir ça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Nous allons maintenant te faire écouter une série de </a:t>
            </a:r>
            <a:r>
              <a:rPr b="1"/>
              <a:t>9</a:t>
            </a:r>
            <a:r>
              <a:t> accords de piano, d’abord sans grelot.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peux l’écouter et compter le nombre d’intervalles.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L’intervalle, c’est la distance qui sépare deux notes. </a:t>
            </a:r>
          </a:p>
        </p:txBody>
      </p:sp>
      <p:pic>
        <p:nvPicPr>
          <p:cNvPr id="164" name="01 9 accords de piano électrique " descr="01 9 accords de piano électrique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911616" y="6776011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6882253" y="729068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8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839109" y="6526638"/>
            <a:ext cx="941883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Tu as trouvé ? Il y avait 8 intervalles entre les 9 accords de piano.</a:t>
            </a:r>
          </a:p>
        </p:txBody>
      </p:sp>
      <p:pic>
        <p:nvPicPr>
          <p:cNvPr id="169" name="02 8 intervals " descr="02 8 interval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4160898" y="6419988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870239" y="4573266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73" name="ZoneTexte 3"/>
          <p:cNvSpPr txBox="1"/>
          <p:nvPr/>
        </p:nvSpPr>
        <p:spPr>
          <a:xfrm>
            <a:off x="1839108" y="4383853"/>
            <a:ext cx="9055073" cy="233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Maintenant, Nous allons rajouter sur le piano des grelots. Ecoute, et ensuite répond aux questions que l’on te posera !</a:t>
            </a:r>
          </a:p>
        </p:txBody>
      </p:sp>
      <p:pic>
        <p:nvPicPr>
          <p:cNvPr id="174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4476479" y="6293458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842179" y="715477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Écoute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N°1</a:t>
            </a:r>
          </a:p>
        </p:txBody>
      </p:sp>
      <p:sp>
        <p:nvSpPr>
          <p:cNvPr id="178" name="ZoneTexte 3"/>
          <p:cNvSpPr txBox="1"/>
          <p:nvPr/>
        </p:nvSpPr>
        <p:spPr>
          <a:xfrm>
            <a:off x="5106815" y="3932484"/>
            <a:ext cx="12426376" cy="233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Réécoute les grelots, et compte le nombre de coups que tu entends.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Tends bien ton oreille!</a:t>
            </a:r>
          </a:p>
        </p:txBody>
      </p:sp>
      <p:pic>
        <p:nvPicPr>
          <p:cNvPr id="179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141348" y="9640892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153240" y="6930293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orrection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8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y avait </a:t>
            </a:r>
            <a:r>
              <a:rPr b="1"/>
              <a:t>8</a:t>
            </a:r>
            <a:r>
              <a:t> coups de grelots en tout.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8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  <p:pic>
        <p:nvPicPr>
          <p:cNvPr id="184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20127861" y="2251552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Écoute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N°2</a:t>
            </a:r>
          </a:p>
        </p:txBody>
      </p:sp>
      <p:sp>
        <p:nvSpPr>
          <p:cNvPr id="187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8" name="ZoneTexte 1"/>
          <p:cNvSpPr txBox="1"/>
          <p:nvPr/>
        </p:nvSpPr>
        <p:spPr>
          <a:xfrm>
            <a:off x="6778335" y="3200028"/>
            <a:ext cx="10827330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quels intervalles le grelot joue-t-il 1 fois?</a:t>
            </a:r>
          </a:p>
        </p:txBody>
      </p:sp>
      <p:pic>
        <p:nvPicPr>
          <p:cNvPr id="189" name="03 piano et grelots " descr="03 piano et grelots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675216" y="8296563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724591" y="4292668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9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970548"/>
            <a:ext cx="11344334" cy="661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 grelot ne joue qu’une fois sur les intervalles 1, 2, 5 et 6.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les cartes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1, 2, 5, 6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les bonnes cartes,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