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">
    <p:bg>
      <p:bgPr>
        <a:solidFill>
          <a:srgbClr val="ECEB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niveau 1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>
                <a:solidFill>
                  <a:srgbClr val="DC5C55"/>
                </a:solidFill>
              </a:defRPr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Titre de la présentation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>
              <a:defRPr spc="-232" sz="11600">
                <a:solidFill>
                  <a:srgbClr val="DC5C55"/>
                </a:solidFill>
              </a:defRPr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13" name="Texte niveau 1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>
                <a:solidFill>
                  <a:srgbClr val="DC5C55"/>
                </a:solidFill>
              </a:defRPr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1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e niveau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Déclaration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e niveau 1…"/>
          <p:cNvSpPr txBox="1"/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Données clés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Données clés</a:t>
            </a:r>
          </a:p>
        </p:txBody>
      </p:sp>
      <p:sp>
        <p:nvSpPr>
          <p:cNvPr id="10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e niveau 1…"/>
          <p:cNvSpPr txBox="1"/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Texte niveau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 Citation notable »</a:t>
            </a:r>
          </a:p>
        </p:txBody>
      </p:sp>
      <p:sp>
        <p:nvSpPr>
          <p:cNvPr id="11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3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Titre de la présentation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23" name="Texte niveau 1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Texte niveau 1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2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Titre de diapositiv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Titre de diapositive</a:t>
            </a:r>
          </a:p>
        </p:txBody>
      </p:sp>
      <p:sp>
        <p:nvSpPr>
          <p:cNvPr id="34" name="Texte niveau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43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4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e niveau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9779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Texte niveau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3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6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re de section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Titre de section</a:t>
            </a:r>
          </a:p>
        </p:txBody>
      </p:sp>
      <p:sp>
        <p:nvSpPr>
          <p:cNvPr id="72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8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re de l’ordre du jour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l’ordre du jour</a:t>
            </a:r>
          </a:p>
        </p:txBody>
      </p:sp>
      <p:sp>
        <p:nvSpPr>
          <p:cNvPr id="8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l’ordre du jour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Rubriques de l’ordre du jour</a:t>
            </a:r>
          </a:p>
        </p:txBody>
      </p:sp>
      <p:sp>
        <p:nvSpPr>
          <p:cNvPr id="9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e du titre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1" Type="http://schemas.openxmlformats.org/officeDocument/2006/relationships/image" Target="../media/image12.png"/><Relationship Id="rId12" Type="http://schemas.openxmlformats.org/officeDocument/2006/relationships/image" Target="../media/image13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art-terreetmusique.com/" TargetMode="Externa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re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Jeu des Zanimos</a:t>
            </a:r>
          </a:p>
        </p:txBody>
      </p:sp>
      <p:sp>
        <p:nvSpPr>
          <p:cNvPr id="152" name="Analyse mémorisation"/>
          <p:cNvSpPr txBox="1"/>
          <p:nvPr>
            <p:ph type="body" sz="quarter" idx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defRPr b="0" sz="55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Analyse mémorisation</a:t>
            </a:r>
          </a:p>
        </p:txBody>
      </p:sp>
      <p:pic>
        <p:nvPicPr>
          <p:cNvPr id="153" name="LOGO.png" descr="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14812" y="86099"/>
            <a:ext cx="4711774" cy="3331015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55" name="élément graphique 3.png" descr="élément graphique 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élément grpahique 1.png" descr="élément grpahique 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élément grpahique 2.png" descr="élément grpahique 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427832" y="9128190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Élève…"/>
          <p:cNvSpPr txBox="1"/>
          <p:nvPr/>
        </p:nvSpPr>
        <p:spPr>
          <a:xfrm>
            <a:off x="1111710" y="4367115"/>
            <a:ext cx="10478705" cy="420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500"/>
            </a:pPr>
            <a:r>
              <a:t>Jeu conçu par : Fabrice Ramos</a:t>
            </a:r>
          </a:p>
          <a:p>
            <a:pPr algn="l">
              <a:defRPr sz="4500"/>
            </a:pPr>
            <a:r>
              <a:t>Réalisé par : Noémie Ramos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Niveau : Difficile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Durée du jeu : 4 minutes</a:t>
            </a:r>
          </a:p>
        </p:txBody>
      </p:sp>
      <p:sp>
        <p:nvSpPr>
          <p:cNvPr id="160" name="Informations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Informations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Règles du jeu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Règles du jeu</a:t>
            </a:r>
          </a:p>
        </p:txBody>
      </p:sp>
      <p:sp>
        <p:nvSpPr>
          <p:cNvPr id="16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886617" y="3176748"/>
            <a:ext cx="11817034" cy="916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Bonjour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Bienvenue dans le jeu des </a:t>
            </a:r>
            <a:r>
              <a:rPr b="1"/>
              <a:t>Zanimos</a:t>
            </a:r>
            <a:r>
              <a:t>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Ici, tu vas pouvoir nous montrer si tu as l’ouïe fine.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prêt ? Alors prépare tes cartes, et lis bien les consignes.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Lorsque tu vas entendre les bruits, tu devras poser devant toi les cartes correspondantes à ce que tu as entendu dans le bon ordre. Et comme le niveau est difficile, les 8 bruits vont s’enchainer, et il va falloir être bien attentif à ce que ton ouïe va te transmettre.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Ne t’inquiète pas, tu as droit à 3 écoutes.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Bonne chance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Écoute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N°1</a:t>
            </a:r>
          </a:p>
        </p:txBody>
      </p:sp>
      <p:pic>
        <p:nvPicPr>
          <p:cNvPr id="166" name="08 A G G O c p R B" descr="08 A G G O c p R B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012054" y="633497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68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Écoute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N°2</a:t>
            </a:r>
          </a:p>
        </p:txBody>
      </p:sp>
      <p:sp>
        <p:nvSpPr>
          <p:cNvPr id="171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72" name="08 A G G O c p R B" descr="08 A G G O c p R B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012054" y="633497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74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7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N°3</a:t>
            </a:r>
          </a:p>
        </p:txBody>
      </p:sp>
      <p:pic>
        <p:nvPicPr>
          <p:cNvPr id="177" name="08 A G G O c p R B" descr="08 A G G O c p R B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012054" y="633497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79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7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orrection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</a:t>
            </a:r>
          </a:p>
        </p:txBody>
      </p:sp>
      <p:pic>
        <p:nvPicPr>
          <p:cNvPr id="182" name="08 A G G O c p R B" descr="08 A G G O c p R B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327154" y="1103531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ZoneTexte 2"/>
          <p:cNvSpPr txBox="1"/>
          <p:nvPr/>
        </p:nvSpPr>
        <p:spPr>
          <a:xfrm>
            <a:off x="8040279" y="1858148"/>
            <a:ext cx="830344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Les bruits que tu as entendu étaient les suivants :</a:t>
            </a:r>
          </a:p>
        </p:txBody>
      </p:sp>
      <p:pic>
        <p:nvPicPr>
          <p:cNvPr id="184" name="donkey.png" descr="donkey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030131" y="3841474"/>
            <a:ext cx="2164657" cy="21646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frog.png" descr="fro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056010" y="3841474"/>
            <a:ext cx="2164657" cy="21646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drop.png" descr="drop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3143518" y="3855516"/>
            <a:ext cx="2136573" cy="21365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robin.png" descr="robi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7202943" y="3841474"/>
            <a:ext cx="2164657" cy="2164657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1…"/>
          <p:cNvSpPr txBox="1"/>
          <p:nvPr/>
        </p:nvSpPr>
        <p:spPr>
          <a:xfrm>
            <a:off x="5466396" y="6265913"/>
            <a:ext cx="1292127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1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L’âne</a:t>
            </a:r>
          </a:p>
        </p:txBody>
      </p:sp>
      <p:sp>
        <p:nvSpPr>
          <p:cNvPr id="189" name="2…"/>
          <p:cNvSpPr txBox="1"/>
          <p:nvPr/>
        </p:nvSpPr>
        <p:spPr>
          <a:xfrm>
            <a:off x="8607678" y="6265913"/>
            <a:ext cx="306132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2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grenouille</a:t>
            </a:r>
          </a:p>
        </p:txBody>
      </p:sp>
      <p:sp>
        <p:nvSpPr>
          <p:cNvPr id="190" name="3…"/>
          <p:cNvSpPr txBox="1"/>
          <p:nvPr/>
        </p:nvSpPr>
        <p:spPr>
          <a:xfrm>
            <a:off x="13067577" y="6265913"/>
            <a:ext cx="2288457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3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goutte</a:t>
            </a:r>
          </a:p>
        </p:txBody>
      </p:sp>
      <p:sp>
        <p:nvSpPr>
          <p:cNvPr id="191" name="4…"/>
          <p:cNvSpPr txBox="1"/>
          <p:nvPr/>
        </p:nvSpPr>
        <p:spPr>
          <a:xfrm>
            <a:off x="17318632" y="6265913"/>
            <a:ext cx="193327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4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L’oiseau</a:t>
            </a:r>
          </a:p>
        </p:txBody>
      </p:sp>
      <p:pic>
        <p:nvPicPr>
          <p:cNvPr id="192" name="bell (1).png" descr="bell (1)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030131" y="8470865"/>
            <a:ext cx="2164656" cy="21646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camera (1).png" descr="camera (1)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9056010" y="8470865"/>
            <a:ext cx="2164657" cy="21646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alarm-clock.png" descr="alarm-clock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3143518" y="8484906"/>
            <a:ext cx="2136573" cy="21365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billard.png" descr="billard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7202943" y="8470865"/>
            <a:ext cx="2164657" cy="2164657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5…"/>
          <p:cNvSpPr txBox="1"/>
          <p:nvPr/>
        </p:nvSpPr>
        <p:spPr>
          <a:xfrm>
            <a:off x="4989885" y="10895303"/>
            <a:ext cx="2245148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5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cloche</a:t>
            </a:r>
          </a:p>
        </p:txBody>
      </p:sp>
      <p:sp>
        <p:nvSpPr>
          <p:cNvPr id="197" name="6…"/>
          <p:cNvSpPr txBox="1"/>
          <p:nvPr/>
        </p:nvSpPr>
        <p:spPr>
          <a:xfrm>
            <a:off x="9081621" y="10895303"/>
            <a:ext cx="2113435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6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photo</a:t>
            </a:r>
          </a:p>
        </p:txBody>
      </p:sp>
      <p:sp>
        <p:nvSpPr>
          <p:cNvPr id="198" name="7…"/>
          <p:cNvSpPr txBox="1"/>
          <p:nvPr/>
        </p:nvSpPr>
        <p:spPr>
          <a:xfrm>
            <a:off x="13182210" y="10895303"/>
            <a:ext cx="2059187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7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Le réveil</a:t>
            </a:r>
          </a:p>
        </p:txBody>
      </p:sp>
      <p:sp>
        <p:nvSpPr>
          <p:cNvPr id="199" name="8…"/>
          <p:cNvSpPr txBox="1"/>
          <p:nvPr/>
        </p:nvSpPr>
        <p:spPr>
          <a:xfrm>
            <a:off x="17176425" y="10895303"/>
            <a:ext cx="221768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8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Le billard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8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2806706"/>
            <a:ext cx="11344334" cy="810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C’est fini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Alors, tu as réussi ?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as trouvé tous les bruits ou presque … Félicitations ! C’est à n’en point douter que tu as l’ouïe très fine…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ne les as pas tous trouvés, ce n’est pas grave ! Il faut que tu sois toujours attentif, et que tu fasses attention aux images que te transmet ton ouïe.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En attendant, pour plus de jeux comme celui-ci, rendez-vous sur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www.art-terreetmusique.com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Merci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Merci</a:t>
            </a:r>
          </a:p>
        </p:txBody>
      </p:sp>
      <p:pic>
        <p:nvPicPr>
          <p:cNvPr id="204" name="élément grpahique 2.png" descr="élément grpahique 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81123" y="5948572"/>
            <a:ext cx="3338258" cy="6282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élément grpahique 2.png" descr="élément grpahique 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264621" y="6036590"/>
            <a:ext cx="3338258" cy="4522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