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media/media1.mp3" ContentType="audio/unknown"/>
  <Override PartName="/ppt/media/media2.mp3" ContentType="audio/unknown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j-lt"/>
        <a:ea typeface="+mj-ea"/>
        <a:cs typeface="+mj-cs"/>
        <a:sym typeface="Helvetica Neue"/>
      </a:defRPr>
    </a:lvl1pPr>
    <a:lvl2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j-lt"/>
        <a:ea typeface="+mj-ea"/>
        <a:cs typeface="+mj-cs"/>
        <a:sym typeface="Helvetica Neue"/>
      </a:defRPr>
    </a:lvl2pPr>
    <a:lvl3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j-lt"/>
        <a:ea typeface="+mj-ea"/>
        <a:cs typeface="+mj-cs"/>
        <a:sym typeface="Helvetica Neue"/>
      </a:defRPr>
    </a:lvl3pPr>
    <a:lvl4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j-lt"/>
        <a:ea typeface="+mj-ea"/>
        <a:cs typeface="+mj-cs"/>
        <a:sym typeface="Helvetica Neue"/>
      </a:defRPr>
    </a:lvl4pPr>
    <a:lvl5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j-lt"/>
        <a:ea typeface="+mj-ea"/>
        <a:cs typeface="+mj-cs"/>
        <a:sym typeface="Helvetica Neue"/>
      </a:defRPr>
    </a:lvl5pPr>
    <a:lvl6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j-lt"/>
        <a:ea typeface="+mj-ea"/>
        <a:cs typeface="+mj-cs"/>
        <a:sym typeface="Helvetica Neue"/>
      </a:defRPr>
    </a:lvl6pPr>
    <a:lvl7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j-lt"/>
        <a:ea typeface="+mj-ea"/>
        <a:cs typeface="+mj-cs"/>
        <a:sym typeface="Helvetica Neue"/>
      </a:defRPr>
    </a:lvl7pPr>
    <a:lvl8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j-lt"/>
        <a:ea typeface="+mj-ea"/>
        <a:cs typeface="+mj-cs"/>
        <a:sym typeface="Helvetica Neue"/>
      </a:defRPr>
    </a:lvl8pPr>
    <a:lvl9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j-lt"/>
        <a:ea typeface="+mj-ea"/>
        <a:cs typeface="+mj-cs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ajor">
          <a:srgbClr val="5E5E5E"/>
        </a:fontRef>
        <a:srgbClr val="5E5E5E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FFF"/>
          </a:solidFill>
        </a:fill>
      </a:tcStyle>
    </a:wholeTbl>
    <a:band2H>
      <a:tcTxStyle b="def" i="def"/>
      <a:tcStyle>
        <a:tcBdr/>
        <a:fill>
          <a:solidFill>
            <a:srgbClr val="E6F0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5E5E5E"/>
        </a:fontRef>
        <a:srgbClr val="5E5E5E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1F0CC"/>
          </a:solidFill>
        </a:fill>
      </a:tcStyle>
    </a:wholeTbl>
    <a:band2H>
      <a:tcTxStyle b="def" i="def"/>
      <a:tcStyle>
        <a:tcBdr/>
        <a:fill>
          <a:solidFill>
            <a:srgbClr val="EAF8E7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5E5E5E"/>
        </a:fontRef>
        <a:srgbClr val="5E5E5E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FCDDF"/>
          </a:solidFill>
        </a:fill>
      </a:tcStyle>
    </a:wholeTbl>
    <a:band2H>
      <a:tcTxStyle b="def" i="def"/>
      <a:tcStyle>
        <a:tcBdr/>
        <a:fill>
          <a:solidFill>
            <a:srgbClr val="FFE8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5E5E5E"/>
        </a:fontRef>
        <a:srgbClr val="5E5E5E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9E9E9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5E5E5E"/>
        </a:fontRef>
        <a:srgbClr val="5E5E5E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5E5E5E"/>
              </a:solidFill>
              <a:prstDash val="solid"/>
              <a:round/>
            </a:ln>
          </a:top>
          <a:bottom>
            <a:ln w="25400" cap="flat">
              <a:solidFill>
                <a:srgbClr val="5E5E5E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5E5E5E"/>
              </a:solidFill>
              <a:prstDash val="solid"/>
              <a:round/>
            </a:ln>
          </a:top>
          <a:bottom>
            <a:ln w="25400" cap="flat">
              <a:solidFill>
                <a:srgbClr val="5E5E5E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5E5E5E"/>
        </a:fontRef>
        <a:srgbClr val="5E5E5E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1D1D1"/>
          </a:solidFill>
        </a:fill>
      </a:tcStyle>
    </a:wholeTbl>
    <a:band2H>
      <a:tcTxStyle b="def" i="def"/>
      <a:tcStyle>
        <a:tcBdr/>
        <a:fill>
          <a:solidFill>
            <a:srgbClr val="E9E9E9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5E5E5E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5E5E5E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5E5E5E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5E5E5E"/>
        </a:fontRef>
        <a:srgbClr val="5E5E5E"/>
      </a:tcTxStyle>
      <a:tcStyle>
        <a:tcBdr>
          <a:left>
            <a:ln w="12700" cap="flat">
              <a:solidFill>
                <a:srgbClr val="5E5E5E"/>
              </a:solidFill>
              <a:prstDash val="solid"/>
              <a:round/>
            </a:ln>
          </a:left>
          <a:right>
            <a:ln w="12700" cap="flat">
              <a:solidFill>
                <a:srgbClr val="5E5E5E"/>
              </a:solidFill>
              <a:prstDash val="solid"/>
              <a:round/>
            </a:ln>
          </a:right>
          <a:top>
            <a:ln w="12700" cap="flat">
              <a:solidFill>
                <a:srgbClr val="5E5E5E"/>
              </a:solidFill>
              <a:prstDash val="solid"/>
              <a:round/>
            </a:ln>
          </a:top>
          <a:bottom>
            <a:ln w="12700" cap="flat">
              <a:solidFill>
                <a:srgbClr val="5E5E5E"/>
              </a:solidFill>
              <a:prstDash val="solid"/>
              <a:round/>
            </a:ln>
          </a:bottom>
          <a:insideH>
            <a:ln w="12700" cap="flat">
              <a:solidFill>
                <a:srgbClr val="5E5E5E"/>
              </a:solidFill>
              <a:prstDash val="solid"/>
              <a:round/>
            </a:ln>
          </a:insideH>
          <a:insideV>
            <a:ln w="12700" cap="flat">
              <a:solidFill>
                <a:srgbClr val="5E5E5E"/>
              </a:solidFill>
              <a:prstDash val="solid"/>
              <a:round/>
            </a:ln>
          </a:insideV>
        </a:tcBdr>
        <a:fill>
          <a:solidFill>
            <a:srgbClr val="5E5E5E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5E5E5E"/>
        </a:fontRef>
        <a:srgbClr val="5E5E5E"/>
      </a:tcTxStyle>
      <a:tcStyle>
        <a:tcBdr>
          <a:left>
            <a:ln w="12700" cap="flat">
              <a:solidFill>
                <a:srgbClr val="5E5E5E"/>
              </a:solidFill>
              <a:prstDash val="solid"/>
              <a:round/>
            </a:ln>
          </a:left>
          <a:right>
            <a:ln w="12700" cap="flat">
              <a:solidFill>
                <a:srgbClr val="5E5E5E"/>
              </a:solidFill>
              <a:prstDash val="solid"/>
              <a:round/>
            </a:ln>
          </a:right>
          <a:top>
            <a:ln w="12700" cap="flat">
              <a:solidFill>
                <a:srgbClr val="5E5E5E"/>
              </a:solidFill>
              <a:prstDash val="solid"/>
              <a:round/>
            </a:ln>
          </a:top>
          <a:bottom>
            <a:ln w="12700" cap="flat">
              <a:solidFill>
                <a:srgbClr val="5E5E5E"/>
              </a:solidFill>
              <a:prstDash val="solid"/>
              <a:round/>
            </a:ln>
          </a:bottom>
          <a:insideH>
            <a:ln w="12700" cap="flat">
              <a:solidFill>
                <a:srgbClr val="5E5E5E"/>
              </a:solidFill>
              <a:prstDash val="solid"/>
              <a:round/>
            </a:ln>
          </a:insideH>
          <a:insideV>
            <a:ln w="12700" cap="flat">
              <a:solidFill>
                <a:srgbClr val="5E5E5E"/>
              </a:solidFill>
              <a:prstDash val="solid"/>
              <a:round/>
            </a:ln>
          </a:insideV>
        </a:tcBdr>
        <a:fill>
          <a:solidFill>
            <a:srgbClr val="5E5E5E">
              <a:alpha val="20000"/>
            </a:srgbClr>
          </a:solidFill>
        </a:fill>
      </a:tcStyle>
    </a:firstCol>
    <a:lastRow>
      <a:tcTxStyle b="on" i="off">
        <a:fontRef idx="major">
          <a:srgbClr val="5E5E5E"/>
        </a:fontRef>
        <a:srgbClr val="5E5E5E"/>
      </a:tcTxStyle>
      <a:tcStyle>
        <a:tcBdr>
          <a:left>
            <a:ln w="12700" cap="flat">
              <a:solidFill>
                <a:srgbClr val="5E5E5E"/>
              </a:solidFill>
              <a:prstDash val="solid"/>
              <a:round/>
            </a:ln>
          </a:left>
          <a:right>
            <a:ln w="12700" cap="flat">
              <a:solidFill>
                <a:srgbClr val="5E5E5E"/>
              </a:solidFill>
              <a:prstDash val="solid"/>
              <a:round/>
            </a:ln>
          </a:right>
          <a:top>
            <a:ln w="50800" cap="flat">
              <a:solidFill>
                <a:srgbClr val="5E5E5E"/>
              </a:solidFill>
              <a:prstDash val="solid"/>
              <a:round/>
            </a:ln>
          </a:top>
          <a:bottom>
            <a:ln w="12700" cap="flat">
              <a:solidFill>
                <a:srgbClr val="5E5E5E"/>
              </a:solidFill>
              <a:prstDash val="solid"/>
              <a:round/>
            </a:ln>
          </a:bottom>
          <a:insideH>
            <a:ln w="12700" cap="flat">
              <a:solidFill>
                <a:srgbClr val="5E5E5E"/>
              </a:solidFill>
              <a:prstDash val="solid"/>
              <a:round/>
            </a:ln>
          </a:insideH>
          <a:insideV>
            <a:ln w="12700" cap="flat">
              <a:solidFill>
                <a:srgbClr val="5E5E5E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5E5E5E"/>
        </a:fontRef>
        <a:srgbClr val="5E5E5E"/>
      </a:tcTxStyle>
      <a:tcStyle>
        <a:tcBdr>
          <a:left>
            <a:ln w="12700" cap="flat">
              <a:solidFill>
                <a:srgbClr val="5E5E5E"/>
              </a:solidFill>
              <a:prstDash val="solid"/>
              <a:round/>
            </a:ln>
          </a:left>
          <a:right>
            <a:ln w="12700" cap="flat">
              <a:solidFill>
                <a:srgbClr val="5E5E5E"/>
              </a:solidFill>
              <a:prstDash val="solid"/>
              <a:round/>
            </a:ln>
          </a:right>
          <a:top>
            <a:ln w="12700" cap="flat">
              <a:solidFill>
                <a:srgbClr val="5E5E5E"/>
              </a:solidFill>
              <a:prstDash val="solid"/>
              <a:round/>
            </a:ln>
          </a:top>
          <a:bottom>
            <a:ln w="25400" cap="flat">
              <a:solidFill>
                <a:srgbClr val="5E5E5E"/>
              </a:solidFill>
              <a:prstDash val="solid"/>
              <a:round/>
            </a:ln>
          </a:bottom>
          <a:insideH>
            <a:ln w="12700" cap="flat">
              <a:solidFill>
                <a:srgbClr val="5E5E5E"/>
              </a:solidFill>
              <a:prstDash val="solid"/>
              <a:round/>
            </a:ln>
          </a:insideH>
          <a:insideV>
            <a:ln w="12700" cap="flat">
              <a:solidFill>
                <a:srgbClr val="5E5E5E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9" name="Shape 14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1pPr>
    <a:lvl2pPr indent="228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2pPr>
    <a:lvl3pPr indent="457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3pPr>
    <a:lvl4pPr indent="685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4pPr>
    <a:lvl5pPr indent="9144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5pPr>
    <a:lvl6pPr indent="11430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6pPr>
    <a:lvl7pPr indent="1371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7pPr>
    <a:lvl8pPr indent="1600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8pPr>
    <a:lvl9pPr indent="1828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re">
    <p:bg>
      <p:bgPr>
        <a:solidFill>
          <a:srgbClr val="ECEBE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e niveau 1…"/>
          <p:cNvSpPr txBox="1"/>
          <p:nvPr>
            <p:ph type="body" sz="quarter" idx="1" hasCustomPrompt="1"/>
          </p:nvPr>
        </p:nvSpPr>
        <p:spPr>
          <a:xfrm>
            <a:off x="1201340" y="11859862"/>
            <a:ext cx="21971004" cy="636980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>
                <a:solidFill>
                  <a:srgbClr val="DC5C55"/>
                </a:solidFill>
              </a:defRPr>
            </a:lvl1pPr>
            <a:lvl2pPr marL="1066800" indent="-457200" defTabSz="825500">
              <a:lnSpc>
                <a:spcPct val="100000"/>
              </a:lnSpc>
              <a:spcBef>
                <a:spcPts val="0"/>
              </a:spcBef>
              <a:defRPr b="1" sz="3600">
                <a:solidFill>
                  <a:srgbClr val="DC5C55"/>
                </a:solidFill>
              </a:defRPr>
            </a:lvl2pPr>
            <a:lvl3pPr marL="1676400" indent="-457200" defTabSz="825500">
              <a:lnSpc>
                <a:spcPct val="100000"/>
              </a:lnSpc>
              <a:spcBef>
                <a:spcPts val="0"/>
              </a:spcBef>
              <a:defRPr b="1" sz="3600">
                <a:solidFill>
                  <a:srgbClr val="DC5C55"/>
                </a:solidFill>
              </a:defRPr>
            </a:lvl3pPr>
            <a:lvl4pPr marL="2286000" indent="-457200" defTabSz="825500">
              <a:lnSpc>
                <a:spcPct val="100000"/>
              </a:lnSpc>
              <a:spcBef>
                <a:spcPts val="0"/>
              </a:spcBef>
              <a:defRPr b="1" sz="3600">
                <a:solidFill>
                  <a:srgbClr val="DC5C55"/>
                </a:solidFill>
              </a:defRPr>
            </a:lvl4pPr>
            <a:lvl5pPr marL="2895600" indent="-457200" defTabSz="825500">
              <a:lnSpc>
                <a:spcPct val="100000"/>
              </a:lnSpc>
              <a:spcBef>
                <a:spcPts val="0"/>
              </a:spcBef>
              <a:defRPr b="1" sz="3600">
                <a:solidFill>
                  <a:srgbClr val="DC5C55"/>
                </a:solidFill>
              </a:defRPr>
            </a:lvl5pPr>
          </a:lstStyle>
          <a:p>
            <a:pPr/>
            <a:r>
              <a:t>Auteur et date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2" name="Titre de la présentation"/>
          <p:cNvSpPr txBox="1"/>
          <p:nvPr>
            <p:ph type="title" hasCustomPrompt="1"/>
          </p:nvPr>
        </p:nvSpPr>
        <p:spPr>
          <a:xfrm>
            <a:off x="1206496" y="2574991"/>
            <a:ext cx="21971005" cy="4648202"/>
          </a:xfrm>
          <a:prstGeom prst="rect">
            <a:avLst/>
          </a:prstGeom>
        </p:spPr>
        <p:txBody>
          <a:bodyPr anchor="b"/>
          <a:lstStyle>
            <a:lvl1pPr>
              <a:defRPr spc="-232" sz="11600">
                <a:solidFill>
                  <a:srgbClr val="DC5C55"/>
                </a:solidFill>
              </a:defRPr>
            </a:lvl1pPr>
          </a:lstStyle>
          <a:p>
            <a:pPr/>
            <a:r>
              <a:t>Titre de la présentation</a:t>
            </a:r>
          </a:p>
        </p:txBody>
      </p:sp>
      <p:sp>
        <p:nvSpPr>
          <p:cNvPr id="13" name="Texte niveau 1…"/>
          <p:cNvSpPr txBox="1"/>
          <p:nvPr>
            <p:ph type="body" sz="quarter" idx="21" hasCustomPrompt="1"/>
          </p:nvPr>
        </p:nvSpPr>
        <p:spPr>
          <a:xfrm>
            <a:off x="1201342" y="7223190"/>
            <a:ext cx="21971002" cy="1905002"/>
          </a:xfrm>
          <a:prstGeom prst="rect">
            <a:avLst/>
          </a:prstGeom>
        </p:spPr>
        <p:txBody>
          <a:bodyPr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>
                <a:solidFill>
                  <a:srgbClr val="DC5C55"/>
                </a:solidFill>
              </a:defRPr>
            </a:lvl1pPr>
          </a:lstStyle>
          <a:p>
            <a:pPr/>
            <a:r>
              <a:t>Sous-titre de la présentation</a:t>
            </a:r>
          </a:p>
        </p:txBody>
      </p:sp>
      <p:sp>
        <p:nvSpPr>
          <p:cNvPr id="14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Déclar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Texte niveau 1…"/>
          <p:cNvSpPr txBox="1"/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numCol="1" spcCol="38100"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pPr/>
            <a:r>
              <a:t>Déclaration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99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Fait importa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Texte niveau 1…"/>
          <p:cNvSpPr txBox="1"/>
          <p:nvPr>
            <p:ph type="body" idx="1" hasCustomPrompt="1"/>
          </p:nvPr>
        </p:nvSpPr>
        <p:spPr>
          <a:xfrm>
            <a:off x="1206500" y="1075926"/>
            <a:ext cx="21971000" cy="7241586"/>
          </a:xfrm>
          <a:prstGeom prst="rect">
            <a:avLst/>
          </a:prstGeom>
        </p:spPr>
        <p:txBody>
          <a:bodyPr numCol="1" spcCol="38100"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1pPr>
            <a:lvl2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2pPr>
            <a:lvl3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3pPr>
            <a:lvl4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4pPr>
            <a:lvl5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5pPr>
          </a:lstStyle>
          <a:p>
            <a:pPr/>
            <a:r>
              <a:t>100 %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07" name="Données clés"/>
          <p:cNvSpPr txBox="1"/>
          <p:nvPr>
            <p:ph type="body" sz="quarter" idx="21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Données clés</a:t>
            </a:r>
          </a:p>
        </p:txBody>
      </p:sp>
      <p:sp>
        <p:nvSpPr>
          <p:cNvPr id="108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i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Texte niveau 1…"/>
          <p:cNvSpPr txBox="1"/>
          <p:nvPr>
            <p:ph type="body" sz="quarter" idx="1" hasCustomPrompt="1"/>
          </p:nvPr>
        </p:nvSpPr>
        <p:spPr>
          <a:xfrm>
            <a:off x="2430024" y="10675453"/>
            <a:ext cx="20200054" cy="636980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  <a:lvl2pPr marL="1066800" indent="-457200" defTabSz="825500">
              <a:lnSpc>
                <a:spcPct val="100000"/>
              </a:lnSpc>
              <a:spcBef>
                <a:spcPts val="0"/>
              </a:spcBef>
              <a:defRPr b="1" sz="3600"/>
            </a:lvl2pPr>
            <a:lvl3pPr marL="1676400" indent="-457200" defTabSz="825500">
              <a:lnSpc>
                <a:spcPct val="100000"/>
              </a:lnSpc>
              <a:spcBef>
                <a:spcPts val="0"/>
              </a:spcBef>
              <a:defRPr b="1" sz="3600"/>
            </a:lvl3pPr>
            <a:lvl4pPr marL="2286000" indent="-457200" defTabSz="825500">
              <a:lnSpc>
                <a:spcPct val="100000"/>
              </a:lnSpc>
              <a:spcBef>
                <a:spcPts val="0"/>
              </a:spcBef>
              <a:defRPr b="1" sz="3600"/>
            </a:lvl4pPr>
            <a:lvl5pPr marL="2895600" indent="-457200" defTabSz="825500">
              <a:lnSpc>
                <a:spcPct val="100000"/>
              </a:lnSpc>
              <a:spcBef>
                <a:spcPts val="0"/>
              </a:spcBef>
              <a:defRPr b="1" sz="3600"/>
            </a:lvl5pPr>
          </a:lstStyle>
          <a:p>
            <a:pPr/>
            <a:r>
              <a:t>Attribution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6" name="Texte niveau 1…"/>
          <p:cNvSpPr txBox="1"/>
          <p:nvPr>
            <p:ph type="body" sz="half" idx="21" hasCustomPrompt="1"/>
          </p:nvPr>
        </p:nvSpPr>
        <p:spPr>
          <a:xfrm>
            <a:off x="1753923" y="4939860"/>
            <a:ext cx="20876154" cy="3836281"/>
          </a:xfrm>
          <a:prstGeom prst="rect">
            <a:avLst/>
          </a:prstGeom>
        </p:spPr>
        <p:txBody>
          <a:bodyPr numCol="1" spcCol="38100"/>
          <a:lstStyle>
            <a:lvl1pPr marL="469900" indent="-300876">
              <a:spcBef>
                <a:spcPts val="0"/>
              </a:spcBef>
              <a:buSzTx/>
              <a:buNone/>
              <a:defRPr spc="-20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/>
            <a:r>
              <a:t>« Citation notable »</a:t>
            </a:r>
          </a:p>
        </p:txBody>
      </p:sp>
      <p:sp>
        <p:nvSpPr>
          <p:cNvPr id="117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3 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Image"/>
          <p:cNvSpPr/>
          <p:nvPr>
            <p:ph type="pic" sz="quarter" idx="21"/>
          </p:nvPr>
        </p:nvSpPr>
        <p:spPr>
          <a:xfrm>
            <a:off x="15760700" y="1016000"/>
            <a:ext cx="7439099" cy="5949678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125" name="Image"/>
          <p:cNvSpPr/>
          <p:nvPr>
            <p:ph type="pic" sz="half" idx="22"/>
          </p:nvPr>
        </p:nvSpPr>
        <p:spPr>
          <a:xfrm>
            <a:off x="13500100" y="3978275"/>
            <a:ext cx="10439400" cy="12150181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126" name="Image"/>
          <p:cNvSpPr/>
          <p:nvPr>
            <p:ph type="pic" idx="23"/>
          </p:nvPr>
        </p:nvSpPr>
        <p:spPr>
          <a:xfrm>
            <a:off x="-139700" y="495300"/>
            <a:ext cx="16611600" cy="12458700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127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Image"/>
          <p:cNvSpPr/>
          <p:nvPr>
            <p:ph type="pic" idx="21"/>
          </p:nvPr>
        </p:nvSpPr>
        <p:spPr>
          <a:xfrm>
            <a:off x="-1333500" y="-5524500"/>
            <a:ext cx="27051000" cy="21640800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135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Vie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re e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666699290_02_crop_3159x1892.jpg"/>
          <p:cNvSpPr/>
          <p:nvPr>
            <p:ph type="pic" idx="21"/>
          </p:nvPr>
        </p:nvSpPr>
        <p:spPr>
          <a:xfrm>
            <a:off x="-1155700" y="-1295400"/>
            <a:ext cx="26746200" cy="16018933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22" name="Titre de la présentation"/>
          <p:cNvSpPr txBox="1"/>
          <p:nvPr>
            <p:ph type="title" hasCustomPrompt="1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</p:spPr>
        <p:txBody>
          <a:bodyPr anchor="b"/>
          <a:lstStyle>
            <a:lvl1pPr>
              <a:defRPr spc="-232" sz="11600"/>
            </a:lvl1pPr>
          </a:lstStyle>
          <a:p>
            <a:pPr/>
            <a:r>
              <a:t>Titre de la présentation</a:t>
            </a:r>
          </a:p>
        </p:txBody>
      </p:sp>
      <p:sp>
        <p:nvSpPr>
          <p:cNvPr id="23" name="Texte niveau 1…"/>
          <p:cNvSpPr txBox="1"/>
          <p:nvPr>
            <p:ph type="body" sz="quarter" idx="1" hasCustomPrompt="1"/>
          </p:nvPr>
        </p:nvSpPr>
        <p:spPr>
          <a:xfrm>
            <a:off x="1207690" y="1106137"/>
            <a:ext cx="21968621" cy="636980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  <a:lvl2pPr marL="1066800" indent="-457200" defTabSz="825500">
              <a:lnSpc>
                <a:spcPct val="100000"/>
              </a:lnSpc>
              <a:spcBef>
                <a:spcPts val="0"/>
              </a:spcBef>
              <a:defRPr b="1" sz="3600"/>
            </a:lvl2pPr>
            <a:lvl3pPr marL="1676400" indent="-457200" defTabSz="825500">
              <a:lnSpc>
                <a:spcPct val="100000"/>
              </a:lnSpc>
              <a:spcBef>
                <a:spcPts val="0"/>
              </a:spcBef>
              <a:defRPr b="1" sz="3600"/>
            </a:lvl3pPr>
            <a:lvl4pPr marL="2286000" indent="-457200" defTabSz="825500">
              <a:lnSpc>
                <a:spcPct val="100000"/>
              </a:lnSpc>
              <a:spcBef>
                <a:spcPts val="0"/>
              </a:spcBef>
              <a:defRPr b="1" sz="3600"/>
            </a:lvl4pPr>
            <a:lvl5pPr marL="2895600" indent="-457200" defTabSz="825500">
              <a:lnSpc>
                <a:spcPct val="100000"/>
              </a:lnSpc>
              <a:spcBef>
                <a:spcPts val="0"/>
              </a:spcBef>
              <a:defRPr b="1" sz="3600"/>
            </a:lvl5pPr>
          </a:lstStyle>
          <a:p>
            <a:pPr/>
            <a:r>
              <a:t>Auteur et date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4" name="Texte niveau 1…"/>
          <p:cNvSpPr txBox="1"/>
          <p:nvPr>
            <p:ph type="body" sz="quarter" idx="22" hasCustomPrompt="1"/>
          </p:nvPr>
        </p:nvSpPr>
        <p:spPr>
          <a:xfrm>
            <a:off x="1206500" y="11609909"/>
            <a:ext cx="21971000" cy="1116953"/>
          </a:xfrm>
          <a:prstGeom prst="rect">
            <a:avLst/>
          </a:prstGeom>
        </p:spPr>
        <p:txBody>
          <a:bodyPr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Sous-titre de la présentation</a:t>
            </a:r>
          </a:p>
        </p:txBody>
      </p:sp>
      <p:sp>
        <p:nvSpPr>
          <p:cNvPr id="25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utre titre e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910457886_1434x1669.jpg"/>
          <p:cNvSpPr/>
          <p:nvPr>
            <p:ph type="pic" idx="21"/>
          </p:nvPr>
        </p:nvSpPr>
        <p:spPr>
          <a:xfrm>
            <a:off x="10972800" y="-203200"/>
            <a:ext cx="12144837" cy="14135100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33" name="Titre de diapositive"/>
          <p:cNvSpPr txBox="1"/>
          <p:nvPr>
            <p:ph type="title" hasCustomPrompt="1"/>
          </p:nvPr>
        </p:nvSpPr>
        <p:spPr>
          <a:xfrm>
            <a:off x="1206500" y="1270000"/>
            <a:ext cx="9779000" cy="5882274"/>
          </a:xfrm>
          <a:prstGeom prst="rect">
            <a:avLst/>
          </a:prstGeom>
        </p:spPr>
        <p:txBody>
          <a:bodyPr anchor="b"/>
          <a:lstStyle/>
          <a:p>
            <a:pPr/>
            <a:r>
              <a:t>Titre de diapositive</a:t>
            </a:r>
          </a:p>
        </p:txBody>
      </p:sp>
      <p:sp>
        <p:nvSpPr>
          <p:cNvPr id="34" name="Texte niveau 1…"/>
          <p:cNvSpPr txBox="1"/>
          <p:nvPr>
            <p:ph type="body" sz="quarter" idx="1" hasCustomPrompt="1"/>
          </p:nvPr>
        </p:nvSpPr>
        <p:spPr>
          <a:xfrm>
            <a:off x="1206500" y="7060576"/>
            <a:ext cx="9779000" cy="5385424"/>
          </a:xfrm>
          <a:prstGeom prst="rect">
            <a:avLst/>
          </a:prstGeom>
        </p:spPr>
        <p:txBody>
          <a:bodyPr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Sous-titre de diapositive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5" name="Numéro de diapositive"/>
          <p:cNvSpPr txBox="1"/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re et pu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itre de diapositive"/>
          <p:cNvSpPr txBox="1"/>
          <p:nvPr>
            <p:ph type="title" hasCustomPrompt="1"/>
          </p:nvPr>
        </p:nvSpPr>
        <p:spPr>
          <a:xfrm>
            <a:off x="1206500" y="1079500"/>
            <a:ext cx="21971000" cy="1433164"/>
          </a:xfrm>
          <a:prstGeom prst="rect">
            <a:avLst/>
          </a:prstGeom>
        </p:spPr>
        <p:txBody>
          <a:bodyPr/>
          <a:lstStyle/>
          <a:p>
            <a:pPr/>
            <a:r>
              <a:t>Titre de diapositive</a:t>
            </a:r>
          </a:p>
        </p:txBody>
      </p:sp>
      <p:sp>
        <p:nvSpPr>
          <p:cNvPr id="43" name="Texte niveau 1…"/>
          <p:cNvSpPr txBox="1"/>
          <p:nvPr>
            <p:ph type="body" sz="quarter" idx="1" hasCustomPrompt="1"/>
          </p:nvPr>
        </p:nvSpPr>
        <p:spPr>
          <a:xfrm>
            <a:off x="1206500" y="2372961"/>
            <a:ext cx="21971000" cy="934781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1308100" indent="-698500" defTabSz="825500">
              <a:lnSpc>
                <a:spcPct val="100000"/>
              </a:lnSpc>
              <a:spcBef>
                <a:spcPts val="0"/>
              </a:spcBef>
              <a:defRPr b="1" sz="5500"/>
            </a:lvl2pPr>
            <a:lvl3pPr marL="1917700" indent="-698500" defTabSz="825500">
              <a:lnSpc>
                <a:spcPct val="100000"/>
              </a:lnSpc>
              <a:spcBef>
                <a:spcPts val="0"/>
              </a:spcBef>
              <a:defRPr b="1" sz="5500"/>
            </a:lvl3pPr>
            <a:lvl4pPr marL="2527300" indent="-698500" defTabSz="825500">
              <a:lnSpc>
                <a:spcPct val="100000"/>
              </a:lnSpc>
              <a:spcBef>
                <a:spcPts val="0"/>
              </a:spcBef>
              <a:defRPr b="1" sz="5500"/>
            </a:lvl4pPr>
            <a:lvl5pPr marL="3136900" indent="-698500" defTabSz="825500">
              <a:lnSpc>
                <a:spcPct val="100000"/>
              </a:lnSpc>
              <a:spcBef>
                <a:spcPts val="0"/>
              </a:spcBef>
              <a:defRPr b="1" sz="5500"/>
            </a:lvl5pPr>
          </a:lstStyle>
          <a:p>
            <a:pPr/>
            <a:r>
              <a:t>Sous-titre de diapositive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4" name="Texte niveau 1…"/>
          <p:cNvSpPr txBox="1"/>
          <p:nvPr>
            <p:ph type="body" idx="21" hasCustomPrompt="1"/>
          </p:nvPr>
        </p:nvSpPr>
        <p:spPr>
          <a:prstGeom prst="rect">
            <a:avLst/>
          </a:prstGeom>
        </p:spPr>
        <p:txBody>
          <a:bodyPr numCol="1" spcCol="38100"/>
          <a:lstStyle/>
          <a:p>
            <a:pPr/>
            <a:r>
              <a:t>Texte de puce de diapositive</a:t>
            </a:r>
          </a:p>
        </p:txBody>
      </p:sp>
      <p:sp>
        <p:nvSpPr>
          <p:cNvPr id="45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u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e niveau 1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Texte de puce de diapositive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53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re, puces e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Texte niveau 1…"/>
          <p:cNvSpPr txBox="1"/>
          <p:nvPr>
            <p:ph type="body" sz="quarter" idx="1" hasCustomPrompt="1"/>
          </p:nvPr>
        </p:nvSpPr>
        <p:spPr>
          <a:xfrm>
            <a:off x="1206500" y="2372961"/>
            <a:ext cx="9779000" cy="934781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1308100" indent="-698500" defTabSz="825500">
              <a:lnSpc>
                <a:spcPct val="100000"/>
              </a:lnSpc>
              <a:spcBef>
                <a:spcPts val="0"/>
              </a:spcBef>
              <a:defRPr b="1" sz="5500"/>
            </a:lvl2pPr>
            <a:lvl3pPr marL="1917700" indent="-698500" defTabSz="825500">
              <a:lnSpc>
                <a:spcPct val="100000"/>
              </a:lnSpc>
              <a:spcBef>
                <a:spcPts val="0"/>
              </a:spcBef>
              <a:defRPr b="1" sz="5500"/>
            </a:lvl3pPr>
            <a:lvl4pPr marL="2527300" indent="-698500" defTabSz="825500">
              <a:lnSpc>
                <a:spcPct val="100000"/>
              </a:lnSpc>
              <a:spcBef>
                <a:spcPts val="0"/>
              </a:spcBef>
              <a:defRPr b="1" sz="5500"/>
            </a:lvl4pPr>
            <a:lvl5pPr marL="3136900" indent="-698500" defTabSz="825500">
              <a:lnSpc>
                <a:spcPct val="100000"/>
              </a:lnSpc>
              <a:spcBef>
                <a:spcPts val="0"/>
              </a:spcBef>
              <a:defRPr b="1" sz="5500"/>
            </a:lvl5pPr>
          </a:lstStyle>
          <a:p>
            <a:pPr/>
            <a:r>
              <a:t>Sous-titre de diapositive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61" name="Texte niveau 1…"/>
          <p:cNvSpPr txBox="1"/>
          <p:nvPr>
            <p:ph type="body" sz="half" idx="21" hasCustomPrompt="1"/>
          </p:nvPr>
        </p:nvSpPr>
        <p:spPr>
          <a:xfrm>
            <a:off x="1206500" y="4248503"/>
            <a:ext cx="9779000" cy="8256631"/>
          </a:xfrm>
          <a:prstGeom prst="rect">
            <a:avLst/>
          </a:prstGeom>
        </p:spPr>
        <p:txBody>
          <a:bodyPr numCol="1" spcCol="38100"/>
          <a:lstStyle/>
          <a:p>
            <a:pPr/>
            <a:r>
              <a:t>Texte de puce de diapositive</a:t>
            </a:r>
          </a:p>
        </p:txBody>
      </p:sp>
      <p:sp>
        <p:nvSpPr>
          <p:cNvPr id="62" name="660384004_1290x1720.jpg"/>
          <p:cNvSpPr/>
          <p:nvPr>
            <p:ph type="pic" idx="22"/>
          </p:nvPr>
        </p:nvSpPr>
        <p:spPr>
          <a:xfrm>
            <a:off x="12192000" y="-407266"/>
            <a:ext cx="10916874" cy="14555833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63" name="Titre de diapositive"/>
          <p:cNvSpPr txBox="1"/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pPr/>
            <a:r>
              <a:t>Titre de diapositive</a:t>
            </a:r>
          </a:p>
        </p:txBody>
      </p:sp>
      <p:sp>
        <p:nvSpPr>
          <p:cNvPr id="64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itre de section"/>
          <p:cNvSpPr txBox="1"/>
          <p:nvPr>
            <p:ph type="title" hasCustomPrompt="1"/>
          </p:nvPr>
        </p:nvSpPr>
        <p:spPr>
          <a:xfrm>
            <a:off x="1206496" y="4533900"/>
            <a:ext cx="21971005" cy="4648200"/>
          </a:xfrm>
          <a:prstGeom prst="rect">
            <a:avLst/>
          </a:prstGeom>
        </p:spPr>
        <p:txBody>
          <a:bodyPr anchor="ctr"/>
          <a:lstStyle>
            <a:lvl1pPr>
              <a:defRPr b="0"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/>
            <a:r>
              <a:t>Titre de section</a:t>
            </a:r>
          </a:p>
        </p:txBody>
      </p:sp>
      <p:sp>
        <p:nvSpPr>
          <p:cNvPr id="72" name="Numéro de diapositive"/>
          <p:cNvSpPr txBox="1"/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re seul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Titre de diapositive"/>
          <p:cNvSpPr txBox="1"/>
          <p:nvPr>
            <p:ph type="title" hasCustomPrompt="1"/>
          </p:nvPr>
        </p:nvSpPr>
        <p:spPr>
          <a:xfrm>
            <a:off x="1206500" y="1079500"/>
            <a:ext cx="21971000" cy="1434950"/>
          </a:xfrm>
          <a:prstGeom prst="rect">
            <a:avLst/>
          </a:prstGeom>
        </p:spPr>
        <p:txBody>
          <a:bodyPr/>
          <a:lstStyle/>
          <a:p>
            <a:pPr/>
            <a:r>
              <a:t>Titre de diapositive</a:t>
            </a:r>
          </a:p>
        </p:txBody>
      </p:sp>
      <p:sp>
        <p:nvSpPr>
          <p:cNvPr id="80" name="Texte niveau 1…"/>
          <p:cNvSpPr txBox="1"/>
          <p:nvPr>
            <p:ph type="body" sz="quarter" idx="1" hasCustomPrompt="1"/>
          </p:nvPr>
        </p:nvSpPr>
        <p:spPr>
          <a:xfrm>
            <a:off x="1206500" y="2372961"/>
            <a:ext cx="21971000" cy="934781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1308100" indent="-698500" defTabSz="825500">
              <a:lnSpc>
                <a:spcPct val="100000"/>
              </a:lnSpc>
              <a:spcBef>
                <a:spcPts val="0"/>
              </a:spcBef>
              <a:defRPr b="1" sz="5500"/>
            </a:lvl2pPr>
            <a:lvl3pPr marL="1917700" indent="-698500" defTabSz="825500">
              <a:lnSpc>
                <a:spcPct val="100000"/>
              </a:lnSpc>
              <a:spcBef>
                <a:spcPts val="0"/>
              </a:spcBef>
              <a:defRPr b="1" sz="5500"/>
            </a:lvl3pPr>
            <a:lvl4pPr marL="2527300" indent="-698500" defTabSz="825500">
              <a:lnSpc>
                <a:spcPct val="100000"/>
              </a:lnSpc>
              <a:spcBef>
                <a:spcPts val="0"/>
              </a:spcBef>
              <a:defRPr b="1" sz="5500"/>
            </a:lvl4pPr>
            <a:lvl5pPr marL="3136900" indent="-698500" defTabSz="825500">
              <a:lnSpc>
                <a:spcPct val="100000"/>
              </a:lnSpc>
              <a:spcBef>
                <a:spcPts val="0"/>
              </a:spcBef>
              <a:defRPr b="1" sz="5500"/>
            </a:lvl5pPr>
          </a:lstStyle>
          <a:p>
            <a:pPr/>
            <a:r>
              <a:t>Sous-titre de diapositive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81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Ordre du j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Titre de l’ordre du jour"/>
          <p:cNvSpPr txBox="1"/>
          <p:nvPr>
            <p:ph type="title" hasCustomPrompt="1"/>
          </p:nvPr>
        </p:nvSpPr>
        <p:spPr>
          <a:xfrm>
            <a:off x="1206500" y="1079500"/>
            <a:ext cx="21971000" cy="1435100"/>
          </a:xfrm>
          <a:prstGeom prst="rect">
            <a:avLst/>
          </a:prstGeom>
        </p:spPr>
        <p:txBody>
          <a:bodyPr/>
          <a:lstStyle/>
          <a:p>
            <a:pPr/>
            <a:r>
              <a:t>Titre de l’ordre du jour</a:t>
            </a:r>
          </a:p>
        </p:txBody>
      </p:sp>
      <p:sp>
        <p:nvSpPr>
          <p:cNvPr id="89" name="Texte niveau 1…"/>
          <p:cNvSpPr txBox="1"/>
          <p:nvPr>
            <p:ph type="body" sz="quarter" idx="1" hasCustomPrompt="1"/>
          </p:nvPr>
        </p:nvSpPr>
        <p:spPr>
          <a:xfrm>
            <a:off x="1206500" y="2372961"/>
            <a:ext cx="21971000" cy="934781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1308100" indent="-698500" defTabSz="825500">
              <a:lnSpc>
                <a:spcPct val="100000"/>
              </a:lnSpc>
              <a:spcBef>
                <a:spcPts val="0"/>
              </a:spcBef>
              <a:defRPr b="1" sz="5500"/>
            </a:lvl2pPr>
            <a:lvl3pPr marL="1917700" indent="-698500" defTabSz="825500">
              <a:lnSpc>
                <a:spcPct val="100000"/>
              </a:lnSpc>
              <a:spcBef>
                <a:spcPts val="0"/>
              </a:spcBef>
              <a:defRPr b="1" sz="5500"/>
            </a:lvl3pPr>
            <a:lvl4pPr marL="2527300" indent="-698500" defTabSz="825500">
              <a:lnSpc>
                <a:spcPct val="100000"/>
              </a:lnSpc>
              <a:spcBef>
                <a:spcPts val="0"/>
              </a:spcBef>
              <a:defRPr b="1" sz="5500"/>
            </a:lvl4pPr>
            <a:lvl5pPr marL="3136900" indent="-698500" defTabSz="825500">
              <a:lnSpc>
                <a:spcPct val="100000"/>
              </a:lnSpc>
              <a:spcBef>
                <a:spcPts val="0"/>
              </a:spcBef>
              <a:defRPr b="1" sz="5500"/>
            </a:lvl5pPr>
          </a:lstStyle>
          <a:p>
            <a:pPr/>
            <a:r>
              <a:t>Sous-titre de l’ordre du jour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90" name="Texte niveau 1…"/>
          <p:cNvSpPr txBox="1"/>
          <p:nvPr>
            <p:ph type="body" idx="21" hasCustomPrompt="1"/>
          </p:nvPr>
        </p:nvSpPr>
        <p:spPr>
          <a:prstGeom prst="rect">
            <a:avLst/>
          </a:prstGeom>
        </p:spPr>
        <p:txBody>
          <a:bodyPr numCol="1" spcCol="38100"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99" sz="5500"/>
            </a:lvl1pPr>
          </a:lstStyle>
          <a:p>
            <a:pPr/>
            <a:r>
              <a:t>Rubriques de l’ordre du jour</a:t>
            </a:r>
          </a:p>
        </p:txBody>
      </p:sp>
      <p:sp>
        <p:nvSpPr>
          <p:cNvPr id="91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e niveau 1…"/>
          <p:cNvSpPr txBox="1"/>
          <p:nvPr>
            <p:ph type="body" idx="1" hasCustomPrompt="1"/>
          </p:nvPr>
        </p:nvSpPr>
        <p:spPr>
          <a:xfrm>
            <a:off x="1206500" y="4248503"/>
            <a:ext cx="21971000" cy="82560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numCol="2" spcCol="1098550">
            <a:normAutofit fontScale="100000" lnSpcReduction="0"/>
          </a:bodyPr>
          <a:lstStyle/>
          <a:p>
            <a:pPr/>
            <a:r>
              <a:t>Texte de puce de diapositive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" name="Texte du titre"/>
          <p:cNvSpPr txBox="1"/>
          <p:nvPr>
            <p:ph type="title"/>
          </p:nvPr>
        </p:nvSpPr>
        <p:spPr>
          <a:xfrm>
            <a:off x="3653366" y="2743200"/>
            <a:ext cx="19507201" cy="15053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Texte du titre</a:t>
            </a:r>
          </a:p>
        </p:txBody>
      </p:sp>
      <p:sp>
        <p:nvSpPr>
          <p:cNvPr id="4" name="Numéro de diapositive"/>
          <p:cNvSpPr txBox="1"/>
          <p:nvPr>
            <p:ph type="sldNum" sz="quarter" idx="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defTabSz="584200">
              <a:defRPr sz="1800">
                <a:solidFill>
                  <a:srgbClr val="000000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</p:sldLayoutIdLst>
  <p:transition xmlns:p14="http://schemas.microsoft.com/office/powerpoint/2010/main" spd="med" advClick="1"/>
  <p:txStyles>
    <p:titleStyle>
      <a:lvl1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1pPr>
      <a:lvl2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2pPr>
      <a:lvl3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3pPr>
      <a:lvl4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4pPr>
      <a:lvl5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5pPr>
      <a:lvl6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6pPr>
      <a:lvl7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7pPr>
      <a:lvl8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8pPr>
      <a:lvl9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9pPr>
    </p:titleStyle>
    <p:bodyStyle>
      <a:lvl1pPr marL="6096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1pPr>
      <a:lvl2pPr marL="12192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2pPr>
      <a:lvl3pPr marL="18288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3pPr>
      <a:lvl4pPr marL="24384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4pPr>
      <a:lvl5pPr marL="30480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5pPr>
      <a:lvl6pPr marL="36576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6pPr>
      <a:lvl7pPr marL="42672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7pPr>
      <a:lvl8pPr marL="48768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8pPr>
      <a:lvl9pPr marL="54864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hyperlink" Target="http://www.art-terreetmusique.com/" TargetMode="External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3" Type="http://schemas.microsoft.com/office/2007/relationships/media" Target="../media/media1.mp3"/><Relationship Id="rId4" Type="http://schemas.openxmlformats.org/officeDocument/2006/relationships/image" Target="../media/image5.pn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3" Type="http://schemas.microsoft.com/office/2007/relationships/media" Target="../media/media1.mp3"/><Relationship Id="rId4" Type="http://schemas.openxmlformats.org/officeDocument/2006/relationships/image" Target="../media/image5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audio" Target="../media/media2.mp3"/><Relationship Id="rId3" Type="http://schemas.microsoft.com/office/2007/relationships/media" Target="../media/media2.mp3"/><Relationship Id="rId4" Type="http://schemas.openxmlformats.org/officeDocument/2006/relationships/image" Target="../media/image5.pn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audio" Target="../media/media2.mp3"/><Relationship Id="rId3" Type="http://schemas.microsoft.com/office/2007/relationships/media" Target="../media/media2.mp3"/><Relationship Id="rId4" Type="http://schemas.openxmlformats.org/officeDocument/2006/relationships/image" Target="../media/image5.pn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audio" Target="../media/media2.mp3"/><Relationship Id="rId3" Type="http://schemas.microsoft.com/office/2007/relationships/media" Target="../media/media2.mp3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7.png"/><Relationship Id="rId7" Type="http://schemas.openxmlformats.org/officeDocument/2006/relationships/image" Target="../media/image8.png"/><Relationship Id="rId8" Type="http://schemas.openxmlformats.org/officeDocument/2006/relationships/image" Target="../media/image9.png"/><Relationship Id="rId9" Type="http://schemas.openxmlformats.org/officeDocument/2006/relationships/image" Target="../media/image10.png"/><Relationship Id="rId10" Type="http://schemas.openxmlformats.org/officeDocument/2006/relationships/image" Target="../media/image11.png"/><Relationship Id="rId11" Type="http://schemas.openxmlformats.org/officeDocument/2006/relationships/image" Target="../media/image12.png"/><Relationship Id="rId12" Type="http://schemas.openxmlformats.org/officeDocument/2006/relationships/image" Target="../media/image13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Titre"/>
          <p:cNvSpPr txBox="1"/>
          <p:nvPr>
            <p:ph type="title"/>
          </p:nvPr>
        </p:nvSpPr>
        <p:spPr>
          <a:xfrm>
            <a:off x="1206495" y="2574991"/>
            <a:ext cx="21971006" cy="4648202"/>
          </a:xfrm>
          <a:prstGeom prst="rect">
            <a:avLst/>
          </a:prstGeom>
        </p:spPr>
        <p:txBody>
          <a:bodyPr/>
          <a:lstStyle>
            <a:lvl1pPr algn="ctr">
              <a:defRPr spc="-300">
                <a:latin typeface="Avenir Next Regular"/>
                <a:ea typeface="Avenir Next Regular"/>
                <a:cs typeface="Avenir Next Regular"/>
                <a:sym typeface="Avenir Next Regular"/>
              </a:defRPr>
            </a:lvl1pPr>
          </a:lstStyle>
          <a:p>
            <a:pPr/>
            <a:r>
              <a:t>Jeu des Zanimos</a:t>
            </a:r>
          </a:p>
        </p:txBody>
      </p:sp>
      <p:sp>
        <p:nvSpPr>
          <p:cNvPr id="152" name="Analyse mémorisation"/>
          <p:cNvSpPr txBox="1"/>
          <p:nvPr>
            <p:ph type="body" sz="quarter" idx="1"/>
          </p:nvPr>
        </p:nvSpPr>
        <p:spPr>
          <a:xfrm>
            <a:off x="1201342" y="7223190"/>
            <a:ext cx="21971002" cy="1905002"/>
          </a:xfrm>
          <a:prstGeom prst="rect">
            <a:avLst/>
          </a:prstGeom>
        </p:spPr>
        <p:txBody>
          <a:bodyPr lIns="50800" tIns="50800" rIns="50800" bIns="50800"/>
          <a:lstStyle>
            <a:lvl1pPr algn="ctr">
              <a:defRPr b="0" sz="55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pPr/>
            <a:r>
              <a:t>Analyse mémorisation</a:t>
            </a:r>
          </a:p>
        </p:txBody>
      </p:sp>
      <p:pic>
        <p:nvPicPr>
          <p:cNvPr id="153" name="LOGO.png" descr="LOGO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614812" y="86099"/>
            <a:ext cx="4711774" cy="3331015"/>
          </a:xfrm>
          <a:prstGeom prst="rect">
            <a:avLst/>
          </a:prstGeom>
          <a:ln w="12700">
            <a:miter lim="400000"/>
          </a:ln>
        </p:spPr>
      </p:pic>
      <p:sp>
        <p:nvSpPr>
          <p:cNvPr id="154" name="Carré"/>
          <p:cNvSpPr/>
          <p:nvPr/>
        </p:nvSpPr>
        <p:spPr>
          <a:xfrm>
            <a:off x="6059344" y="417284"/>
            <a:ext cx="1270002" cy="1270003"/>
          </a:xfrm>
          <a:prstGeom prst="rect">
            <a:avLst/>
          </a:prstGeom>
          <a:solidFill>
            <a:srgbClr val="ECEBE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ECEBE7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pic>
        <p:nvPicPr>
          <p:cNvPr id="155" name="élément graphique 3.png" descr="élément graphique 3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8851444" y="11222929"/>
            <a:ext cx="3690117" cy="582090"/>
          </a:xfrm>
          <a:prstGeom prst="rect">
            <a:avLst/>
          </a:prstGeom>
          <a:ln w="12700">
            <a:miter lim="400000"/>
          </a:ln>
        </p:spPr>
      </p:pic>
      <p:pic>
        <p:nvPicPr>
          <p:cNvPr id="156" name="élément grpahique 1.png" descr="élément grpahique 1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6211821" y="1879768"/>
            <a:ext cx="4157030" cy="838349"/>
          </a:xfrm>
          <a:prstGeom prst="rect">
            <a:avLst/>
          </a:prstGeom>
          <a:ln w="12700">
            <a:miter lim="400000"/>
          </a:ln>
        </p:spPr>
      </p:pic>
      <p:pic>
        <p:nvPicPr>
          <p:cNvPr id="157" name="élément grpahique 2.png" descr="élément grpahique 2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2526944" y="9138222"/>
            <a:ext cx="3338258" cy="62826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6519833" y="2806699"/>
            <a:ext cx="11344334" cy="8102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C’est fini !</a:t>
            </a: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Alors, tu as réussi ?</a:t>
            </a: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Si tu as trouvé tous les bruits ou presque … Félicitations ! C’est à n’en point douter que tu as l’ouïe très fine… </a:t>
            </a: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Si tu ne les as pas tous trouvés, ce n’est pas grave ! Il faut que tu sois toujours attentif, et que tu fasses attention aux images que te transmet ton ouïe. </a:t>
            </a: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En attendant, pour plus de jeux comme celui-ci, rendez-vous sur </a:t>
            </a:r>
            <a:r>
              <a:rPr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2" invalidUrl="" action="" tgtFrame="" tooltip="" history="1" highlightClick="0" endSnd="0"/>
              </a:rPr>
              <a:t>www.art-terreetmusique.com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Merci"/>
          <p:cNvSpPr txBox="1"/>
          <p:nvPr>
            <p:ph type="title"/>
          </p:nvPr>
        </p:nvSpPr>
        <p:spPr>
          <a:xfrm>
            <a:off x="1206495" y="2574991"/>
            <a:ext cx="21971006" cy="4648202"/>
          </a:xfrm>
          <a:prstGeom prst="rect">
            <a:avLst/>
          </a:prstGeom>
        </p:spPr>
        <p:txBody>
          <a:bodyPr/>
          <a:lstStyle>
            <a:lvl1pPr algn="ctr">
              <a:defRPr spc="-300">
                <a:latin typeface="Avenir Next Regular"/>
                <a:ea typeface="Avenir Next Regular"/>
                <a:cs typeface="Avenir Next Regular"/>
                <a:sym typeface="Avenir Next Regular"/>
              </a:defRPr>
            </a:lvl1pPr>
          </a:lstStyle>
          <a:p>
            <a:pPr/>
            <a:r>
              <a:t>Merci</a:t>
            </a:r>
          </a:p>
        </p:txBody>
      </p:sp>
      <p:pic>
        <p:nvPicPr>
          <p:cNvPr id="220" name="élément grpahique 1.png" descr="élément grpahique 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428530" y="6019651"/>
            <a:ext cx="4157030" cy="838349"/>
          </a:xfrm>
          <a:prstGeom prst="rect">
            <a:avLst/>
          </a:prstGeom>
          <a:ln w="12700">
            <a:miter lim="400000"/>
          </a:ln>
        </p:spPr>
      </p:pic>
      <p:pic>
        <p:nvPicPr>
          <p:cNvPr id="221" name="élément grpahique 1.png" descr="élément grpahique 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6294948" y="6019651"/>
            <a:ext cx="4157029" cy="83834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Élève…"/>
          <p:cNvSpPr txBox="1"/>
          <p:nvPr/>
        </p:nvSpPr>
        <p:spPr>
          <a:xfrm>
            <a:off x="1111710" y="4367115"/>
            <a:ext cx="10478705" cy="4200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4500"/>
            </a:pPr>
            <a:r>
              <a:t>Jeu conçu par : Fabrice Ramos</a:t>
            </a:r>
          </a:p>
          <a:p>
            <a:pPr algn="l">
              <a:defRPr sz="4500"/>
            </a:pPr>
            <a:r>
              <a:t>Réalisé par : Noémie Ramos</a:t>
            </a:r>
          </a:p>
          <a:p>
            <a:pPr algn="l">
              <a:defRPr sz="4500"/>
            </a:pPr>
          </a:p>
          <a:p>
            <a:pPr algn="l">
              <a:defRPr sz="4500"/>
            </a:pPr>
            <a:r>
              <a:t>Niveau : Moyen</a:t>
            </a:r>
          </a:p>
          <a:p>
            <a:pPr algn="l">
              <a:defRPr sz="4500"/>
            </a:pPr>
          </a:p>
          <a:p>
            <a:pPr algn="l">
              <a:defRPr sz="4500"/>
            </a:pPr>
            <a:r>
              <a:t>Durée du jeu : 5 minutes</a:t>
            </a:r>
          </a:p>
        </p:txBody>
      </p:sp>
      <p:sp>
        <p:nvSpPr>
          <p:cNvPr id="160" name="Informations"/>
          <p:cNvSpPr txBox="1"/>
          <p:nvPr>
            <p:ph type="title"/>
          </p:nvPr>
        </p:nvSpPr>
        <p:spPr>
          <a:xfrm>
            <a:off x="1206497" y="1058395"/>
            <a:ext cx="21971006" cy="1169570"/>
          </a:xfrm>
          <a:prstGeom prst="rect">
            <a:avLst/>
          </a:prstGeom>
        </p:spPr>
        <p:txBody>
          <a:bodyPr/>
          <a:lstStyle>
            <a:lvl1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pPr/>
            <a:r>
              <a:t>Informations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Règles du jeu"/>
          <p:cNvSpPr txBox="1"/>
          <p:nvPr>
            <p:ph type="title"/>
          </p:nvPr>
        </p:nvSpPr>
        <p:spPr>
          <a:xfrm>
            <a:off x="1206497" y="1058395"/>
            <a:ext cx="21971006" cy="1169570"/>
          </a:xfrm>
          <a:prstGeom prst="rect">
            <a:avLst/>
          </a:prstGeom>
        </p:spPr>
        <p:txBody>
          <a:bodyPr/>
          <a:lstStyle>
            <a:lvl1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pPr/>
            <a:r>
              <a:t>Règles du jeu</a:t>
            </a:r>
          </a:p>
        </p:txBody>
      </p:sp>
      <p:sp>
        <p:nvSpPr>
          <p:cNvPr id="163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6283483" y="2806699"/>
            <a:ext cx="11817034" cy="8102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Bonjour !</a:t>
            </a: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Bienvenue dans le niveau moyen du jeu des </a:t>
            </a:r>
            <a:r>
              <a:rPr b="1"/>
              <a:t>Zanimos</a:t>
            </a:r>
            <a:r>
              <a:t>. </a:t>
            </a: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Ici, tu vas pouvoir nous montrer si tu as l’ouïe fine. </a:t>
            </a: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Tu es prêt ? Alors prépare tes cartes, et lis bien les consignes.</a:t>
            </a: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Lorsque tu vas entendre les bruits, tu devras poser devant toi les cartes correspondantes à ce que tu as entendu au fur et à mesure. Tu as droit à deux écoute par étape, alors soit bien attentif !</a:t>
            </a: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Bonne chance !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Écoute N°1"/>
          <p:cNvSpPr txBox="1"/>
          <p:nvPr>
            <p:ph type="title"/>
          </p:nvPr>
        </p:nvSpPr>
        <p:spPr>
          <a:xfrm>
            <a:off x="1206497" y="1058395"/>
            <a:ext cx="21971006" cy="1169570"/>
          </a:xfrm>
          <a:prstGeom prst="rect">
            <a:avLst/>
          </a:prstGeom>
        </p:spPr>
        <p:txBody>
          <a:bodyPr/>
          <a:lstStyle>
            <a:lvl1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pPr/>
            <a:r>
              <a:t>Écoute N°1</a:t>
            </a:r>
          </a:p>
        </p:txBody>
      </p:sp>
      <p:pic>
        <p:nvPicPr>
          <p:cNvPr id="166" name="04 A G G O" descr="04 A G G O"/>
          <p:cNvPicPr>
            <a:picLocks noChangeAspect="0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10991271" y="6263423"/>
            <a:ext cx="571501" cy="571501"/>
          </a:xfrm>
          <a:prstGeom prst="rect">
            <a:avLst/>
          </a:prstGeom>
          <a:ln w="12700">
            <a:miter lim="400000"/>
          </a:ln>
        </p:spPr>
      </p:pic>
      <p:sp>
        <p:nvSpPr>
          <p:cNvPr id="167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1196803" y="3114155"/>
            <a:ext cx="6951679" cy="1244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2500" u="sng">
                <a:solidFill>
                  <a:srgbClr val="535353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Démarres la lecture avec un clic de la souris dans la diapositive, ou en appuyant sur la barre d’espace.</a:t>
            </a:r>
          </a:p>
        </p:txBody>
      </p:sp>
      <p:sp>
        <p:nvSpPr>
          <p:cNvPr id="168" name="ZoneTexte 2"/>
          <p:cNvSpPr txBox="1"/>
          <p:nvPr/>
        </p:nvSpPr>
        <p:spPr>
          <a:xfrm>
            <a:off x="1196148" y="4960583"/>
            <a:ext cx="10848111" cy="1219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36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Pose dans le bon ordre, les cartes correspondantes à ce que tu entends.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400" fill="hold"/>
                                        <p:tgtEl>
                                          <p:spTgt spid="16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80000">
                <p:cTn id="7" fill="hold" display="0">
                  <p:stCondLst>
                    <p:cond delay="indefinite"/>
                  </p:stCondLst>
                </p:cTn>
                <p:tgtEl>
                  <p:spTgt spid="16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Écoute N°2"/>
          <p:cNvSpPr txBox="1"/>
          <p:nvPr>
            <p:ph type="title"/>
          </p:nvPr>
        </p:nvSpPr>
        <p:spPr>
          <a:xfrm>
            <a:off x="1206497" y="1058395"/>
            <a:ext cx="21971006" cy="1169570"/>
          </a:xfrm>
          <a:prstGeom prst="rect">
            <a:avLst/>
          </a:prstGeom>
        </p:spPr>
        <p:txBody>
          <a:bodyPr/>
          <a:lstStyle>
            <a:lvl1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pPr/>
            <a:r>
              <a:t>Écoute N°2</a:t>
            </a:r>
          </a:p>
        </p:txBody>
      </p:sp>
      <p:sp>
        <p:nvSpPr>
          <p:cNvPr id="171" name="Carré"/>
          <p:cNvSpPr/>
          <p:nvPr/>
        </p:nvSpPr>
        <p:spPr>
          <a:xfrm>
            <a:off x="6059344" y="417284"/>
            <a:ext cx="1270002" cy="1270003"/>
          </a:xfrm>
          <a:prstGeom prst="rect">
            <a:avLst/>
          </a:prstGeom>
          <a:solidFill>
            <a:srgbClr val="ECEBE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ECEBE7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pic>
        <p:nvPicPr>
          <p:cNvPr id="172" name="04 A G G O" descr="04 A G G O"/>
          <p:cNvPicPr>
            <a:picLocks noChangeAspect="0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10949709" y="6576290"/>
            <a:ext cx="571501" cy="571501"/>
          </a:xfrm>
          <a:prstGeom prst="rect">
            <a:avLst/>
          </a:prstGeom>
          <a:ln w="12700">
            <a:miter lim="400000"/>
          </a:ln>
        </p:spPr>
      </p:pic>
      <p:sp>
        <p:nvSpPr>
          <p:cNvPr id="173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1196803" y="3114155"/>
            <a:ext cx="6951679" cy="1244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2500" u="sng">
                <a:solidFill>
                  <a:srgbClr val="535353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Démarres la lecture avec un clic de la souris dans la diapositive, ou en appuyant sur la barre d’espace.</a:t>
            </a:r>
          </a:p>
        </p:txBody>
      </p:sp>
      <p:sp>
        <p:nvSpPr>
          <p:cNvPr id="174" name="ZoneTexte 2"/>
          <p:cNvSpPr txBox="1"/>
          <p:nvPr/>
        </p:nvSpPr>
        <p:spPr>
          <a:xfrm>
            <a:off x="1196148" y="4960583"/>
            <a:ext cx="10848111" cy="1219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36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Pose dans le bon ordre, les cartes correspondantes à ce que tu entends.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400" fill="hold"/>
                                        <p:tgtEl>
                                          <p:spTgt spid="1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80000">
                <p:cTn id="7" fill="hold" display="0">
                  <p:stCondLst>
                    <p:cond delay="indefinite"/>
                  </p:stCondLst>
                </p:cTn>
                <p:tgtEl>
                  <p:spTgt spid="17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Correction N°1"/>
          <p:cNvSpPr txBox="1"/>
          <p:nvPr>
            <p:ph type="title"/>
          </p:nvPr>
        </p:nvSpPr>
        <p:spPr>
          <a:xfrm>
            <a:off x="1206497" y="1058395"/>
            <a:ext cx="21971006" cy="1169570"/>
          </a:xfrm>
          <a:prstGeom prst="rect">
            <a:avLst/>
          </a:prstGeom>
        </p:spPr>
        <p:txBody>
          <a:bodyPr/>
          <a:lstStyle/>
          <a:p>
            <a: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t>Correction </a:t>
            </a:r>
            <a:r>
              <a:t>des écoutes </a:t>
            </a:r>
            <a:r>
              <a:t>N°1</a:t>
            </a:r>
            <a:r>
              <a:t> et 2</a:t>
            </a:r>
          </a:p>
        </p:txBody>
      </p:sp>
      <p:sp>
        <p:nvSpPr>
          <p:cNvPr id="177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6519833" y="3400457"/>
            <a:ext cx="11344334" cy="1701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Tu as trouvé ? Les bruits que tu as entendu étaient :</a:t>
            </a:r>
          </a:p>
        </p:txBody>
      </p:sp>
      <p:pic>
        <p:nvPicPr>
          <p:cNvPr id="178" name="donkey.png" descr="donkey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023266" y="5760915"/>
            <a:ext cx="2164656" cy="2164656"/>
          </a:xfrm>
          <a:prstGeom prst="rect">
            <a:avLst/>
          </a:prstGeom>
          <a:ln w="12700">
            <a:miter lim="400000"/>
          </a:ln>
        </p:spPr>
      </p:pic>
      <p:pic>
        <p:nvPicPr>
          <p:cNvPr id="179" name="frog.png" descr="frog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9049145" y="5760915"/>
            <a:ext cx="2164656" cy="2164656"/>
          </a:xfrm>
          <a:prstGeom prst="rect">
            <a:avLst/>
          </a:prstGeom>
          <a:ln w="12700">
            <a:miter lim="400000"/>
          </a:ln>
        </p:spPr>
      </p:pic>
      <p:pic>
        <p:nvPicPr>
          <p:cNvPr id="180" name="drop.png" descr="drop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3136653" y="5774956"/>
            <a:ext cx="2136574" cy="2136573"/>
          </a:xfrm>
          <a:prstGeom prst="rect">
            <a:avLst/>
          </a:prstGeom>
          <a:ln w="12700">
            <a:miter lim="400000"/>
          </a:ln>
        </p:spPr>
      </p:pic>
      <p:pic>
        <p:nvPicPr>
          <p:cNvPr id="181" name="robin.png" descr="robin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7196079" y="5760915"/>
            <a:ext cx="2164656" cy="2164656"/>
          </a:xfrm>
          <a:prstGeom prst="rect">
            <a:avLst/>
          </a:prstGeom>
          <a:ln w="12700">
            <a:miter lim="400000"/>
          </a:ln>
        </p:spPr>
      </p:pic>
      <p:sp>
        <p:nvSpPr>
          <p:cNvPr id="182" name="1…"/>
          <p:cNvSpPr txBox="1"/>
          <p:nvPr/>
        </p:nvSpPr>
        <p:spPr>
          <a:xfrm>
            <a:off x="5459531" y="8185353"/>
            <a:ext cx="1292126" cy="1219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1</a:t>
            </a:r>
          </a:p>
          <a:p>
            <a:pPr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L’âne</a:t>
            </a:r>
          </a:p>
        </p:txBody>
      </p:sp>
      <p:sp>
        <p:nvSpPr>
          <p:cNvPr id="183" name="2…"/>
          <p:cNvSpPr txBox="1"/>
          <p:nvPr/>
        </p:nvSpPr>
        <p:spPr>
          <a:xfrm>
            <a:off x="8600812" y="8185353"/>
            <a:ext cx="3061322" cy="1219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2</a:t>
            </a:r>
          </a:p>
          <a:p>
            <a:pPr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La grenouille</a:t>
            </a:r>
          </a:p>
        </p:txBody>
      </p:sp>
      <p:sp>
        <p:nvSpPr>
          <p:cNvPr id="184" name="3…"/>
          <p:cNvSpPr txBox="1"/>
          <p:nvPr/>
        </p:nvSpPr>
        <p:spPr>
          <a:xfrm>
            <a:off x="13060712" y="8185353"/>
            <a:ext cx="2288457" cy="1219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3</a:t>
            </a:r>
          </a:p>
          <a:p>
            <a:pPr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La goutte</a:t>
            </a:r>
          </a:p>
        </p:txBody>
      </p:sp>
      <p:sp>
        <p:nvSpPr>
          <p:cNvPr id="185" name="4…"/>
          <p:cNvSpPr txBox="1"/>
          <p:nvPr/>
        </p:nvSpPr>
        <p:spPr>
          <a:xfrm>
            <a:off x="17311768" y="8185353"/>
            <a:ext cx="1933278" cy="1219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4</a:t>
            </a:r>
          </a:p>
          <a:p>
            <a:pPr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L’oiseau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Écoute N°3"/>
          <p:cNvSpPr txBox="1"/>
          <p:nvPr>
            <p:ph type="title"/>
          </p:nvPr>
        </p:nvSpPr>
        <p:spPr>
          <a:xfrm>
            <a:off x="1206497" y="1058395"/>
            <a:ext cx="21971006" cy="1169570"/>
          </a:xfrm>
          <a:prstGeom prst="rect">
            <a:avLst/>
          </a:prstGeom>
        </p:spPr>
        <p:txBody>
          <a:bodyPr/>
          <a:lstStyle>
            <a:lvl1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pPr/>
            <a:r>
              <a:t>Écoute N°3</a:t>
            </a:r>
          </a:p>
        </p:txBody>
      </p:sp>
      <p:pic>
        <p:nvPicPr>
          <p:cNvPr id="188" name="08 A G G O c p R B" descr="08 A G G O c p R B"/>
          <p:cNvPicPr>
            <a:picLocks noChangeAspect="0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10430163" y="5948217"/>
            <a:ext cx="571501" cy="571501"/>
          </a:xfrm>
          <a:prstGeom prst="rect">
            <a:avLst/>
          </a:prstGeom>
          <a:ln w="12700">
            <a:miter lim="400000"/>
          </a:ln>
        </p:spPr>
      </p:pic>
      <p:sp>
        <p:nvSpPr>
          <p:cNvPr id="189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1196803" y="3114155"/>
            <a:ext cx="6951679" cy="1244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2500" u="sng">
                <a:solidFill>
                  <a:srgbClr val="535353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Démarres la lecture avec un clic de la souris dans la diapositive, ou en appuyant sur la barre d’espace.</a:t>
            </a:r>
          </a:p>
        </p:txBody>
      </p:sp>
      <p:sp>
        <p:nvSpPr>
          <p:cNvPr id="190" name="ZoneTexte 2"/>
          <p:cNvSpPr txBox="1"/>
          <p:nvPr/>
        </p:nvSpPr>
        <p:spPr>
          <a:xfrm>
            <a:off x="1196148" y="4960583"/>
            <a:ext cx="10848111" cy="1219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36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Pose dans le bon ordre, les cartes correspondantes à ce que tu entends.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400" fill="hold"/>
                                        <p:tgtEl>
                                          <p:spTgt spid="18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80000">
                <p:cTn id="7" fill="hold" display="0">
                  <p:stCondLst>
                    <p:cond delay="indefinite"/>
                  </p:stCondLst>
                </p:cTn>
                <p:tgtEl>
                  <p:spTgt spid="188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Écoute N°3"/>
          <p:cNvSpPr txBox="1"/>
          <p:nvPr>
            <p:ph type="title"/>
          </p:nvPr>
        </p:nvSpPr>
        <p:spPr>
          <a:xfrm>
            <a:off x="1206497" y="1058395"/>
            <a:ext cx="21971006" cy="1169570"/>
          </a:xfrm>
          <a:prstGeom prst="rect">
            <a:avLst/>
          </a:prstGeom>
        </p:spPr>
        <p:txBody>
          <a:bodyPr/>
          <a:lstStyle/>
          <a:p>
            <a: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t>Écoute N°</a:t>
            </a:r>
            <a:r>
              <a:t>4</a:t>
            </a:r>
          </a:p>
        </p:txBody>
      </p:sp>
      <p:pic>
        <p:nvPicPr>
          <p:cNvPr id="193" name="08 A G G O c p R B" descr="08 A G G O c p R B"/>
          <p:cNvPicPr>
            <a:picLocks noChangeAspect="0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10409381" y="6052127"/>
            <a:ext cx="571501" cy="571501"/>
          </a:xfrm>
          <a:prstGeom prst="rect">
            <a:avLst/>
          </a:prstGeom>
          <a:ln w="12700">
            <a:miter lim="400000"/>
          </a:ln>
        </p:spPr>
      </p:pic>
      <p:sp>
        <p:nvSpPr>
          <p:cNvPr id="194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1196803" y="3114155"/>
            <a:ext cx="6951679" cy="1244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2500" u="sng">
                <a:solidFill>
                  <a:srgbClr val="535353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Démarres la lecture avec un clic de la souris dans la diapositive, ou en appuyant sur la barre d’espace.</a:t>
            </a:r>
          </a:p>
        </p:txBody>
      </p:sp>
      <p:sp>
        <p:nvSpPr>
          <p:cNvPr id="195" name="ZoneTexte 2"/>
          <p:cNvSpPr txBox="1"/>
          <p:nvPr/>
        </p:nvSpPr>
        <p:spPr>
          <a:xfrm>
            <a:off x="1196148" y="4960583"/>
            <a:ext cx="10848111" cy="1219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36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Pose dans le bon ordre, les cartes correspondantes à ce que tu entends.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400" fill="hold"/>
                                        <p:tgtEl>
                                          <p:spTgt spid="19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80000">
                <p:cTn id="7" fill="hold" display="0">
                  <p:stCondLst>
                    <p:cond delay="indefinite"/>
                  </p:stCondLst>
                </p:cTn>
                <p:tgtEl>
                  <p:spTgt spid="19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Correction N°2"/>
          <p:cNvSpPr txBox="1"/>
          <p:nvPr>
            <p:ph type="title"/>
          </p:nvPr>
        </p:nvSpPr>
        <p:spPr>
          <a:xfrm>
            <a:off x="1206497" y="1058395"/>
            <a:ext cx="21971006" cy="1169570"/>
          </a:xfrm>
          <a:prstGeom prst="rect">
            <a:avLst/>
          </a:prstGeom>
        </p:spPr>
        <p:txBody>
          <a:bodyPr/>
          <a:lstStyle/>
          <a:p>
            <a: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t>Correction</a:t>
            </a:r>
            <a:r>
              <a:t> des écoutes</a:t>
            </a:r>
            <a:r>
              <a:t> N°</a:t>
            </a:r>
            <a:r>
              <a:t>3 et 4</a:t>
            </a:r>
          </a:p>
        </p:txBody>
      </p:sp>
      <p:sp>
        <p:nvSpPr>
          <p:cNvPr id="198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6519833" y="2483798"/>
            <a:ext cx="11344334" cy="1701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As-tu su reconnaitre les bruits? Voici les réponses:</a:t>
            </a:r>
          </a:p>
        </p:txBody>
      </p:sp>
      <p:pic>
        <p:nvPicPr>
          <p:cNvPr id="199" name="08 A G G O c p R B" descr="08 A G G O c p R B"/>
          <p:cNvPicPr>
            <a:picLocks noChangeAspect="0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19407909" y="6858000"/>
            <a:ext cx="571501" cy="5715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00" name="donkey.png" descr="donkey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5030131" y="4339832"/>
            <a:ext cx="2164657" cy="2164657"/>
          </a:xfrm>
          <a:prstGeom prst="rect">
            <a:avLst/>
          </a:prstGeom>
          <a:ln w="12700">
            <a:miter lim="400000"/>
          </a:ln>
        </p:spPr>
      </p:pic>
      <p:pic>
        <p:nvPicPr>
          <p:cNvPr id="201" name="frog.png" descr="frog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9056010" y="4339832"/>
            <a:ext cx="2164657" cy="2164657"/>
          </a:xfrm>
          <a:prstGeom prst="rect">
            <a:avLst/>
          </a:prstGeom>
          <a:ln w="12700">
            <a:miter lim="400000"/>
          </a:ln>
        </p:spPr>
      </p:pic>
      <p:pic>
        <p:nvPicPr>
          <p:cNvPr id="202" name="drop.png" descr="drop.png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13143518" y="4353874"/>
            <a:ext cx="2136573" cy="2136573"/>
          </a:xfrm>
          <a:prstGeom prst="rect">
            <a:avLst/>
          </a:prstGeom>
          <a:ln w="12700">
            <a:miter lim="400000"/>
          </a:ln>
        </p:spPr>
      </p:pic>
      <p:pic>
        <p:nvPicPr>
          <p:cNvPr id="203" name="robin.png" descr="robin.png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17202943" y="4339832"/>
            <a:ext cx="2164657" cy="2164657"/>
          </a:xfrm>
          <a:prstGeom prst="rect">
            <a:avLst/>
          </a:prstGeom>
          <a:ln w="12700">
            <a:miter lim="400000"/>
          </a:ln>
        </p:spPr>
      </p:pic>
      <p:sp>
        <p:nvSpPr>
          <p:cNvPr id="204" name="1…"/>
          <p:cNvSpPr txBox="1"/>
          <p:nvPr/>
        </p:nvSpPr>
        <p:spPr>
          <a:xfrm>
            <a:off x="5466396" y="6764271"/>
            <a:ext cx="1292127" cy="1219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1</a:t>
            </a:r>
          </a:p>
          <a:p>
            <a:pPr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L’âne</a:t>
            </a:r>
          </a:p>
        </p:txBody>
      </p:sp>
      <p:sp>
        <p:nvSpPr>
          <p:cNvPr id="205" name="2…"/>
          <p:cNvSpPr txBox="1"/>
          <p:nvPr/>
        </p:nvSpPr>
        <p:spPr>
          <a:xfrm>
            <a:off x="8607678" y="6764271"/>
            <a:ext cx="3061321" cy="1219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2</a:t>
            </a:r>
          </a:p>
          <a:p>
            <a:pPr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La grenouille</a:t>
            </a:r>
          </a:p>
        </p:txBody>
      </p:sp>
      <p:sp>
        <p:nvSpPr>
          <p:cNvPr id="206" name="3…"/>
          <p:cNvSpPr txBox="1"/>
          <p:nvPr/>
        </p:nvSpPr>
        <p:spPr>
          <a:xfrm>
            <a:off x="13067577" y="6764271"/>
            <a:ext cx="2288457" cy="1219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3</a:t>
            </a:r>
          </a:p>
          <a:p>
            <a:pPr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La goutte</a:t>
            </a:r>
          </a:p>
        </p:txBody>
      </p:sp>
      <p:sp>
        <p:nvSpPr>
          <p:cNvPr id="207" name="4…"/>
          <p:cNvSpPr txBox="1"/>
          <p:nvPr/>
        </p:nvSpPr>
        <p:spPr>
          <a:xfrm>
            <a:off x="17318632" y="6764271"/>
            <a:ext cx="1933279" cy="1219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4</a:t>
            </a:r>
          </a:p>
          <a:p>
            <a:pPr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L’oiseau</a:t>
            </a:r>
          </a:p>
        </p:txBody>
      </p:sp>
      <p:pic>
        <p:nvPicPr>
          <p:cNvPr id="208" name="bell (1).png" descr="bell (1).png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5030131" y="8969223"/>
            <a:ext cx="2164656" cy="2164657"/>
          </a:xfrm>
          <a:prstGeom prst="rect">
            <a:avLst/>
          </a:prstGeom>
          <a:ln w="12700">
            <a:miter lim="400000"/>
          </a:ln>
        </p:spPr>
      </p:pic>
      <p:pic>
        <p:nvPicPr>
          <p:cNvPr id="209" name="camera (1).png" descr="camera (1).png"/>
          <p:cNvPicPr>
            <a:picLocks noChangeAspect="1"/>
          </p:cNvPicPr>
          <p:nvPr/>
        </p:nvPicPr>
        <p:blipFill>
          <a:blip r:embed="rId10">
            <a:extLst/>
          </a:blip>
          <a:stretch>
            <a:fillRect/>
          </a:stretch>
        </p:blipFill>
        <p:spPr>
          <a:xfrm>
            <a:off x="9056010" y="8969223"/>
            <a:ext cx="2164657" cy="2164657"/>
          </a:xfrm>
          <a:prstGeom prst="rect">
            <a:avLst/>
          </a:prstGeom>
          <a:ln w="12700">
            <a:miter lim="400000"/>
          </a:ln>
        </p:spPr>
      </p:pic>
      <p:pic>
        <p:nvPicPr>
          <p:cNvPr id="210" name="alarm-clock.png" descr="alarm-clock.png"/>
          <p:cNvPicPr>
            <a:picLocks noChangeAspect="1"/>
          </p:cNvPicPr>
          <p:nvPr/>
        </p:nvPicPr>
        <p:blipFill>
          <a:blip r:embed="rId11">
            <a:extLst/>
          </a:blip>
          <a:stretch>
            <a:fillRect/>
          </a:stretch>
        </p:blipFill>
        <p:spPr>
          <a:xfrm>
            <a:off x="13143518" y="8983264"/>
            <a:ext cx="2136573" cy="2136574"/>
          </a:xfrm>
          <a:prstGeom prst="rect">
            <a:avLst/>
          </a:prstGeom>
          <a:ln w="12700">
            <a:miter lim="400000"/>
          </a:ln>
        </p:spPr>
      </p:pic>
      <p:pic>
        <p:nvPicPr>
          <p:cNvPr id="211" name="billard.png" descr="billard.png"/>
          <p:cNvPicPr>
            <a:picLocks noChangeAspect="1"/>
          </p:cNvPicPr>
          <p:nvPr/>
        </p:nvPicPr>
        <p:blipFill>
          <a:blip r:embed="rId12">
            <a:extLst/>
          </a:blip>
          <a:stretch>
            <a:fillRect/>
          </a:stretch>
        </p:blipFill>
        <p:spPr>
          <a:xfrm>
            <a:off x="17202943" y="8969223"/>
            <a:ext cx="2164657" cy="2164657"/>
          </a:xfrm>
          <a:prstGeom prst="rect">
            <a:avLst/>
          </a:prstGeom>
          <a:ln w="12700">
            <a:miter lim="400000"/>
          </a:ln>
        </p:spPr>
      </p:pic>
      <p:sp>
        <p:nvSpPr>
          <p:cNvPr id="212" name="5…"/>
          <p:cNvSpPr txBox="1"/>
          <p:nvPr/>
        </p:nvSpPr>
        <p:spPr>
          <a:xfrm>
            <a:off x="4989885" y="11393661"/>
            <a:ext cx="2245148" cy="1219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5</a:t>
            </a:r>
          </a:p>
          <a:p>
            <a:pPr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La cloche</a:t>
            </a:r>
          </a:p>
        </p:txBody>
      </p:sp>
      <p:sp>
        <p:nvSpPr>
          <p:cNvPr id="213" name="6…"/>
          <p:cNvSpPr txBox="1"/>
          <p:nvPr/>
        </p:nvSpPr>
        <p:spPr>
          <a:xfrm>
            <a:off x="9081621" y="11393661"/>
            <a:ext cx="2113435" cy="1219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6</a:t>
            </a:r>
          </a:p>
          <a:p>
            <a:pPr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La photo</a:t>
            </a:r>
          </a:p>
        </p:txBody>
      </p:sp>
      <p:sp>
        <p:nvSpPr>
          <p:cNvPr id="214" name="7…"/>
          <p:cNvSpPr txBox="1"/>
          <p:nvPr/>
        </p:nvSpPr>
        <p:spPr>
          <a:xfrm>
            <a:off x="13182210" y="11393661"/>
            <a:ext cx="2059187" cy="1219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7</a:t>
            </a:r>
          </a:p>
          <a:p>
            <a:pPr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Le réveil</a:t>
            </a:r>
          </a:p>
        </p:txBody>
      </p:sp>
      <p:sp>
        <p:nvSpPr>
          <p:cNvPr id="215" name="8…"/>
          <p:cNvSpPr txBox="1"/>
          <p:nvPr/>
        </p:nvSpPr>
        <p:spPr>
          <a:xfrm>
            <a:off x="17176425" y="11393661"/>
            <a:ext cx="2217689" cy="1219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8</a:t>
            </a:r>
          </a:p>
          <a:p>
            <a:pPr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Le billard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400" fill="hold"/>
                                        <p:tgtEl>
                                          <p:spTgt spid="19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80000">
                <p:cTn id="7" fill="hold" display="0">
                  <p:stCondLst>
                    <p:cond delay="indefinite"/>
                  </p:stCondLst>
                </p:cTn>
                <p:tgtEl>
                  <p:spTgt spid="199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5E5E5E"/>
      </a:dk1>
      <a:lt1>
        <a:srgbClr val="FFFFFF"/>
      </a:lt1>
      <a:dk2>
        <a:srgbClr val="A7A7A7"/>
      </a:dk2>
      <a:lt2>
        <a:srgbClr val="535353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243833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5E5E5E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243833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5E5E5E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243833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5E5E5E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243833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5E5E5E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