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media1.mp3" ContentType="audio/unknown"/>
  <Override PartName="/ppt/media/media2.mp3" ContentType="audio/unknown"/>
  <Override PartName="/ppt/media/media3.mp3" ContentType="audio/unknown"/>
  <Override PartName="/ppt/media/media4.mp3" ContentType="audio/unknown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CDDF"/>
          </a:solidFill>
        </a:fill>
      </a:tcStyle>
    </a:wholeTbl>
    <a:band2H>
      <a:tcTxStyle b="def" i="def"/>
      <a:tcStyle>
        <a:tcBdr/>
        <a:fill>
          <a:solidFill>
            <a:srgbClr val="FFE8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D1D1"/>
          </a:solidFill>
        </a:fill>
      </a:tcStyle>
    </a:wholeTbl>
    <a:band2H>
      <a:tcTxStyle b="def" i="def"/>
      <a:tcStyle>
        <a:tcBdr/>
        <a:fill>
          <a:solidFill>
            <a:srgbClr val="E9E9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firstCol>
    <a:lastRow>
      <a:tcTxStyle b="on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">
    <p:bg>
      <p:bgPr>
        <a:solidFill>
          <a:srgbClr val="ECEB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e niveau 1…"/>
          <p:cNvSpPr txBox="1"/>
          <p:nvPr>
            <p:ph type="body" sz="quarter" idx="1" hasCustomPrompt="1"/>
          </p:nvPr>
        </p:nvSpPr>
        <p:spPr>
          <a:xfrm>
            <a:off x="1201340" y="11859862"/>
            <a:ext cx="21971004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>
                <a:solidFill>
                  <a:srgbClr val="DC5C55"/>
                </a:solidFill>
              </a:defRPr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5pPr>
          </a:lstStyle>
          <a:p>
            <a:pPr/>
            <a:r>
              <a:t>Auteur et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" name="Titre de la présentation"/>
          <p:cNvSpPr txBox="1"/>
          <p:nvPr>
            <p:ph type="title" hasCustomPrompt="1"/>
          </p:nvPr>
        </p:nvSpPr>
        <p:spPr>
          <a:xfrm>
            <a:off x="1206496" y="2574991"/>
            <a:ext cx="21971005" cy="4648202"/>
          </a:xfrm>
          <a:prstGeom prst="rect">
            <a:avLst/>
          </a:prstGeom>
        </p:spPr>
        <p:txBody>
          <a:bodyPr anchor="b"/>
          <a:lstStyle>
            <a:lvl1pPr>
              <a:defRPr spc="-232" sz="11600">
                <a:solidFill>
                  <a:srgbClr val="DC5C55"/>
                </a:solidFill>
              </a:defRPr>
            </a:lvl1pPr>
          </a:lstStyle>
          <a:p>
            <a:pPr/>
            <a:r>
              <a:t>Titre de la présentation</a:t>
            </a:r>
          </a:p>
        </p:txBody>
      </p:sp>
      <p:sp>
        <p:nvSpPr>
          <p:cNvPr id="13" name="Texte niveau 1…"/>
          <p:cNvSpPr txBox="1"/>
          <p:nvPr>
            <p:ph type="body" sz="quarter" idx="21" hasCustomPrompt="1"/>
          </p:nvPr>
        </p:nvSpPr>
        <p:spPr>
          <a:xfrm>
            <a:off x="1201342" y="7223190"/>
            <a:ext cx="21971002" cy="1905002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>
                <a:solidFill>
                  <a:srgbClr val="DC5C55"/>
                </a:solidFill>
              </a:defRPr>
            </a:lvl1pPr>
          </a:lstStyle>
          <a:p>
            <a:pPr/>
            <a:r>
              <a:t>Sous-titre de la présentation</a:t>
            </a:r>
          </a:p>
        </p:txBody>
      </p:sp>
      <p:sp>
        <p:nvSpPr>
          <p:cNvPr id="14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écla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e niveau 1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numCol="1" spcCol="38100"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Déclaration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ait importa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e niveau 1…"/>
          <p:cNvSpPr txBox="1"/>
          <p:nvPr>
            <p:ph type="body" idx="1" hasCustomPrompt="1"/>
          </p:nvPr>
        </p:nvSpPr>
        <p:spPr>
          <a:xfrm>
            <a:off x="1206500" y="1075926"/>
            <a:ext cx="21971000" cy="7241586"/>
          </a:xfrm>
          <a:prstGeom prst="rect">
            <a:avLst/>
          </a:prstGeom>
        </p:spPr>
        <p:txBody>
          <a:bodyPr numCol="1" spcCol="38100"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100 %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Données clés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Données clés</a:t>
            </a:r>
          </a:p>
        </p:txBody>
      </p:sp>
      <p:sp>
        <p:nvSpPr>
          <p:cNvPr id="108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e niveau 1…"/>
          <p:cNvSpPr txBox="1"/>
          <p:nvPr>
            <p:ph type="body" sz="quarter" idx="1" hasCustomPrompt="1"/>
          </p:nvPr>
        </p:nvSpPr>
        <p:spPr>
          <a:xfrm>
            <a:off x="2430024" y="10675453"/>
            <a:ext cx="20200054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Attribution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6" name="Texte niveau 1…"/>
          <p:cNvSpPr txBox="1"/>
          <p:nvPr>
            <p:ph type="body" sz="half" idx="21" hasCustomPrompt="1"/>
          </p:nvPr>
        </p:nvSpPr>
        <p:spPr>
          <a:xfrm>
            <a:off x="1753923" y="4939860"/>
            <a:ext cx="20876154" cy="3836281"/>
          </a:xfrm>
          <a:prstGeom prst="rect">
            <a:avLst/>
          </a:prstGeom>
        </p:spPr>
        <p:txBody>
          <a:bodyPr numCol="1" spcCol="38100"/>
          <a:lstStyle>
            <a:lvl1pPr marL="469900" indent="-300876">
              <a:spcBef>
                <a:spcPts val="0"/>
              </a:spcBef>
              <a:buSzTx/>
              <a:buNone/>
              <a:defRPr spc="-20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« Citation notable »</a:t>
            </a:r>
          </a:p>
        </p:txBody>
      </p:sp>
      <p:sp>
        <p:nvSpPr>
          <p:cNvPr id="117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3 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Image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5" name="Image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6" name="Imag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7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Image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3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22" name="Titre de la présentation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Titre de la présentation</a:t>
            </a:r>
          </a:p>
        </p:txBody>
      </p:sp>
      <p:sp>
        <p:nvSpPr>
          <p:cNvPr id="23" name="Texte niveau 1…"/>
          <p:cNvSpPr txBox="1"/>
          <p:nvPr>
            <p:ph type="body" sz="quarter" idx="1" hasCustomPrompt="1"/>
          </p:nvPr>
        </p:nvSpPr>
        <p:spPr>
          <a:xfrm>
            <a:off x="1207690" y="1106137"/>
            <a:ext cx="21968621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Auteur et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Texte niveau 1…"/>
          <p:cNvSpPr txBox="1"/>
          <p:nvPr>
            <p:ph type="body" sz="quarter" idx="22" hasCustomPrompt="1"/>
          </p:nvPr>
        </p:nvSpPr>
        <p:spPr>
          <a:xfrm>
            <a:off x="1206500" y="11609909"/>
            <a:ext cx="21971000" cy="1116953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Sous-titre de la présentation</a:t>
            </a:r>
          </a:p>
        </p:txBody>
      </p:sp>
      <p:sp>
        <p:nvSpPr>
          <p:cNvPr id="2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utre titre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33" name="Titre de diapositive"/>
          <p:cNvSpPr txBox="1"/>
          <p:nvPr>
            <p:ph type="title" hasCustomPrompt="1"/>
          </p:nvPr>
        </p:nvSpPr>
        <p:spPr>
          <a:xfrm>
            <a:off x="1206500" y="1270000"/>
            <a:ext cx="9779000" cy="5882274"/>
          </a:xfrm>
          <a:prstGeom prst="rect">
            <a:avLst/>
          </a:prstGeom>
        </p:spPr>
        <p:txBody>
          <a:bodyPr anchor="b"/>
          <a:lstStyle/>
          <a:p>
            <a:pPr/>
            <a:r>
              <a:t>Titre de diapositive</a:t>
            </a:r>
          </a:p>
        </p:txBody>
      </p:sp>
      <p:sp>
        <p:nvSpPr>
          <p:cNvPr id="34" name="Texte niveau 1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Numéro de diapositiv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21971000" cy="1433164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43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4" name="Texte niveau 1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/>
          <a:p>
            <a:pPr/>
            <a:r>
              <a:t>Texte de puce de diapositive</a:t>
            </a:r>
          </a:p>
        </p:txBody>
      </p:sp>
      <p:sp>
        <p:nvSpPr>
          <p:cNvPr id="4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e niveau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Texte de puce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9779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1" name="Texte niveau 1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Texte de puce de diapositive</a:t>
            </a:r>
          </a:p>
        </p:txBody>
      </p:sp>
      <p:sp>
        <p:nvSpPr>
          <p:cNvPr id="62" name="660384004_1290x1720.jpg"/>
          <p:cNvSpPr/>
          <p:nvPr>
            <p:ph type="pic" idx="22"/>
          </p:nvPr>
        </p:nvSpPr>
        <p:spPr>
          <a:xfrm>
            <a:off x="12192000" y="-407266"/>
            <a:ext cx="10916874" cy="1455583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63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64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re de section"/>
          <p:cNvSpPr txBox="1"/>
          <p:nvPr>
            <p:ph type="title" hasCustomPrompt="1"/>
          </p:nvPr>
        </p:nvSpPr>
        <p:spPr>
          <a:xfrm>
            <a:off x="1206496" y="4533900"/>
            <a:ext cx="21971005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Titre de section</a:t>
            </a:r>
          </a:p>
        </p:txBody>
      </p:sp>
      <p:sp>
        <p:nvSpPr>
          <p:cNvPr id="72" name="Numéro de diapositiv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seu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21971000" cy="1434950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80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1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rdre du j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re de l’ordre du jour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Titre de l’ordre du jour</a:t>
            </a:r>
          </a:p>
        </p:txBody>
      </p:sp>
      <p:sp>
        <p:nvSpPr>
          <p:cNvPr id="89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l’ordre du jour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0" name="Texte niveau 1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99" sz="5500"/>
            </a:lvl1pPr>
          </a:lstStyle>
          <a:p>
            <a:pPr/>
            <a:r>
              <a:t>Rubriques de l’ordre du jour</a:t>
            </a:r>
          </a:p>
        </p:txBody>
      </p:sp>
      <p:sp>
        <p:nvSpPr>
          <p:cNvPr id="91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e niveau 1…"/>
          <p:cNvSpPr txBox="1"/>
          <p:nvPr>
            <p:ph type="body" idx="1" hasCustomPrompt="1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numCol="2" spcCol="1098550">
            <a:normAutofit fontScale="100000" lnSpcReduction="0"/>
          </a:bodyPr>
          <a:lstStyle/>
          <a:p>
            <a:pPr/>
            <a:r>
              <a:t>Texte de puce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" name="Texte du titre"/>
          <p:cNvSpPr txBox="1"/>
          <p:nvPr>
            <p:ph type="title"/>
          </p:nvPr>
        </p:nvSpPr>
        <p:spPr>
          <a:xfrm>
            <a:off x="3653366" y="2743200"/>
            <a:ext cx="19507201" cy="1505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Texte du titre</a:t>
            </a:r>
          </a:p>
        </p:txBody>
      </p:sp>
      <p:sp>
        <p:nvSpPr>
          <p:cNvPr id="4" name="Numéro de diapositive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3" Type="http://schemas.microsoft.com/office/2007/relationships/media" Target="../media/media4.mp3"/><Relationship Id="rId4" Type="http://schemas.openxmlformats.org/officeDocument/2006/relationships/image" Target="../media/image5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3" Type="http://schemas.microsoft.com/office/2007/relationships/media" Target="../media/media4.mp3"/><Relationship Id="rId4" Type="http://schemas.openxmlformats.org/officeDocument/2006/relationships/image" Target="../media/image5.png"/><Relationship Id="rId5" Type="http://schemas.openxmlformats.org/officeDocument/2006/relationships/image" Target="../media/image9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www.art-terreetmusique.com/" TargetMode="Externa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3" Type="http://schemas.microsoft.com/office/2007/relationships/media" Target="../media/media1.mp3"/><Relationship Id="rId4" Type="http://schemas.openxmlformats.org/officeDocument/2006/relationships/image" Target="../media/image5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3" Type="http://schemas.microsoft.com/office/2007/relationships/media" Target="../media/media1.mp3"/><Relationship Id="rId4" Type="http://schemas.openxmlformats.org/officeDocument/2006/relationships/image" Target="../media/image5.png"/><Relationship Id="rId5" Type="http://schemas.openxmlformats.org/officeDocument/2006/relationships/image" Target="../media/image6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3" Type="http://schemas.microsoft.com/office/2007/relationships/media" Target="../media/media2.mp3"/><Relationship Id="rId4" Type="http://schemas.openxmlformats.org/officeDocument/2006/relationships/image" Target="../media/image5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3" Type="http://schemas.microsoft.com/office/2007/relationships/media" Target="../media/media2.mp3"/><Relationship Id="rId4" Type="http://schemas.openxmlformats.org/officeDocument/2006/relationships/image" Target="../media/image5.png"/><Relationship Id="rId5" Type="http://schemas.openxmlformats.org/officeDocument/2006/relationships/image" Target="../media/image7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3" Type="http://schemas.microsoft.com/office/2007/relationships/media" Target="../media/media3.mp3"/><Relationship Id="rId4" Type="http://schemas.openxmlformats.org/officeDocument/2006/relationships/image" Target="../media/image5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3" Type="http://schemas.microsoft.com/office/2007/relationships/media" Target="../media/media3.mp3"/><Relationship Id="rId4" Type="http://schemas.openxmlformats.org/officeDocument/2006/relationships/image" Target="../media/image5.png"/><Relationship Id="rId5" Type="http://schemas.openxmlformats.org/officeDocument/2006/relationships/image" Target="../media/image8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re"/>
          <p:cNvSpPr txBox="1"/>
          <p:nvPr>
            <p:ph type="title"/>
          </p:nvPr>
        </p:nvSpPr>
        <p:spPr>
          <a:xfrm>
            <a:off x="1206495" y="2574991"/>
            <a:ext cx="21971006" cy="4648202"/>
          </a:xfrm>
          <a:prstGeom prst="rect">
            <a:avLst/>
          </a:prstGeom>
        </p:spPr>
        <p:txBody>
          <a:bodyPr/>
          <a:lstStyle>
            <a:lvl1pPr algn="ctr">
              <a:defRPr spc="-300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/>
            <a:r>
              <a:t>Jeu des Zanimos</a:t>
            </a:r>
          </a:p>
        </p:txBody>
      </p:sp>
      <p:sp>
        <p:nvSpPr>
          <p:cNvPr id="152" name="Analyse mémorisation"/>
          <p:cNvSpPr txBox="1"/>
          <p:nvPr>
            <p:ph type="body" sz="quarter" idx="1"/>
          </p:nvPr>
        </p:nvSpPr>
        <p:spPr>
          <a:xfrm>
            <a:off x="1201342" y="7223190"/>
            <a:ext cx="21971002" cy="1905002"/>
          </a:xfrm>
          <a:prstGeom prst="rect">
            <a:avLst/>
          </a:prstGeom>
        </p:spPr>
        <p:txBody>
          <a:bodyPr lIns="50800" tIns="50800" rIns="50800" bIns="50800"/>
          <a:lstStyle>
            <a:lvl1pPr algn="ctr">
              <a:defRPr b="0" sz="55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Analyse mémorisation</a:t>
            </a:r>
          </a:p>
        </p:txBody>
      </p:sp>
      <p:pic>
        <p:nvPicPr>
          <p:cNvPr id="153" name="LOGO.png" descr="LOG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14812" y="86099"/>
            <a:ext cx="4711774" cy="3331015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Carré"/>
          <p:cNvSpPr/>
          <p:nvPr/>
        </p:nvSpPr>
        <p:spPr>
          <a:xfrm>
            <a:off x="6059344" y="417284"/>
            <a:ext cx="1270002" cy="1270003"/>
          </a:xfrm>
          <a:prstGeom prst="rect">
            <a:avLst/>
          </a:prstGeom>
          <a:solidFill>
            <a:srgbClr val="ECEBE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ECEBE7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55" name="élément graphique 3.png" descr="élément graphique 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851444" y="11222929"/>
            <a:ext cx="3690117" cy="5820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élément grpahique 1.png" descr="élément grpahique 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211821" y="1879768"/>
            <a:ext cx="4157030" cy="8383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élément grpahique 2.png" descr="élément grpahique 2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526944" y="9138222"/>
            <a:ext cx="3338258" cy="6282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</a:t>
            </a:r>
            <a:r>
              <a:t>4</a:t>
            </a:r>
          </a:p>
        </p:txBody>
      </p:sp>
      <p:pic>
        <p:nvPicPr>
          <p:cNvPr id="200" name="04 A G G O" descr="04 A G G O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1349181" y="6858000"/>
            <a:ext cx="571501" cy="571500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1196803" y="311415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202" name="ZoneTexte 2"/>
          <p:cNvSpPr txBox="1"/>
          <p:nvPr/>
        </p:nvSpPr>
        <p:spPr>
          <a:xfrm>
            <a:off x="1196148" y="4960583"/>
            <a:ext cx="10848111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Pose dans le bon ordre, les cartes correspondantes à ce que tu entends.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0" fill="hold"/>
                                        <p:tgtEl>
                                          <p:spTgt spid="2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0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Correction N°4</a:t>
            </a:r>
          </a:p>
        </p:txBody>
      </p:sp>
      <p:pic>
        <p:nvPicPr>
          <p:cNvPr id="205" name="04 A G G O" descr="04 A G G O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572673" y="10124965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06" name="ZoneTexte 2"/>
          <p:cNvSpPr txBox="1"/>
          <p:nvPr/>
        </p:nvSpPr>
        <p:spPr>
          <a:xfrm>
            <a:off x="6581627" y="3850062"/>
            <a:ext cx="9476510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Le dernier bruit était :</a:t>
            </a:r>
          </a:p>
        </p:txBody>
      </p:sp>
      <p:pic>
        <p:nvPicPr>
          <p:cNvPr id="207" name="robin.png" descr="robin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237554" y="5737218"/>
            <a:ext cx="2164657" cy="2164656"/>
          </a:xfrm>
          <a:prstGeom prst="rect">
            <a:avLst/>
          </a:prstGeom>
          <a:ln w="12700">
            <a:miter lim="400000"/>
          </a:ln>
        </p:spPr>
      </p:pic>
      <p:sp>
        <p:nvSpPr>
          <p:cNvPr id="208" name="L’Oiseau"/>
          <p:cNvSpPr txBox="1"/>
          <p:nvPr/>
        </p:nvSpPr>
        <p:spPr>
          <a:xfrm>
            <a:off x="10165720" y="8441056"/>
            <a:ext cx="2308325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L’Oiseau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0" fill="hold"/>
                                        <p:tgtEl>
                                          <p:spTgt spid="2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0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Correction N°1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Correction N°1</a:t>
            </a:r>
          </a:p>
        </p:txBody>
      </p:sp>
      <p:sp>
        <p:nvSpPr>
          <p:cNvPr id="211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2806699"/>
            <a:ext cx="11344334" cy="810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C’est fini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Alors, tu as réussi ?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as trouvé tous les bruits ou presque … Félicitations ! C’est à n’en point douter que tu as l’ouïe très fine…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ne les as pas tous trouvés, ce n’est pas grave ! Il faut que tu sois toujours attentif, et que tu fasses attention aux images que te transmet ton ouïe.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En attendant, pour plus de jeux comme celui-ci, rendez-vous sur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www.art-terreetmusique.com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Merci"/>
          <p:cNvSpPr txBox="1"/>
          <p:nvPr>
            <p:ph type="title"/>
          </p:nvPr>
        </p:nvSpPr>
        <p:spPr>
          <a:xfrm>
            <a:off x="1206495" y="2574991"/>
            <a:ext cx="21971006" cy="4648202"/>
          </a:xfrm>
          <a:prstGeom prst="rect">
            <a:avLst/>
          </a:prstGeom>
        </p:spPr>
        <p:txBody>
          <a:bodyPr/>
          <a:lstStyle>
            <a:lvl1pPr algn="ctr">
              <a:defRPr spc="-300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/>
            <a:r>
              <a:t>Merci</a:t>
            </a:r>
          </a:p>
        </p:txBody>
      </p:sp>
      <p:pic>
        <p:nvPicPr>
          <p:cNvPr id="214" name="élément graphique 3.png" descr="élément graphique 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334371" y="5965128"/>
            <a:ext cx="3690117" cy="5820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élément graphique 3.png" descr="élément graphique 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27970" y="5965130"/>
            <a:ext cx="3690117" cy="5820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lasse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Informations</a:t>
            </a:r>
          </a:p>
        </p:txBody>
      </p:sp>
      <p:sp>
        <p:nvSpPr>
          <p:cNvPr id="160" name="Élève…"/>
          <p:cNvSpPr txBox="1"/>
          <p:nvPr/>
        </p:nvSpPr>
        <p:spPr>
          <a:xfrm>
            <a:off x="1111710" y="4367115"/>
            <a:ext cx="10478705" cy="4200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4500"/>
            </a:pPr>
            <a:r>
              <a:t>Jeu conçu par : Fabrice Ramos</a:t>
            </a:r>
          </a:p>
          <a:p>
            <a:pPr algn="l">
              <a:defRPr sz="4500"/>
            </a:pPr>
            <a:r>
              <a:t>Réalisé par : Noémie Ramos</a:t>
            </a:r>
          </a:p>
          <a:p>
            <a:pPr algn="l">
              <a:defRPr sz="4500"/>
            </a:pPr>
          </a:p>
          <a:p>
            <a:pPr algn="l">
              <a:defRPr sz="4500"/>
            </a:pPr>
            <a:r>
              <a:t>Niveau : Facile</a:t>
            </a:r>
          </a:p>
          <a:p>
            <a:pPr algn="l">
              <a:defRPr sz="4500"/>
            </a:pPr>
          </a:p>
          <a:p>
            <a:pPr algn="l">
              <a:defRPr sz="4500"/>
            </a:pPr>
            <a:r>
              <a:t>Durée du jeu : 5 minutes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Règles du jeu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Règles du jeu</a:t>
            </a:r>
          </a:p>
        </p:txBody>
      </p:sp>
      <p:sp>
        <p:nvSpPr>
          <p:cNvPr id="163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283483" y="2539999"/>
            <a:ext cx="11817034" cy="863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Bonjour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Bienvenue dans le niveau facile du jeu des </a:t>
            </a:r>
            <a:r>
              <a:rPr b="1"/>
              <a:t>Zanimos</a:t>
            </a:r>
            <a:r>
              <a:t>.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Ici, tu vas pouvoir nous montrer si tu as l’ouïe fine.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es prêt ? Alors prépare tes cartes, et lis bien les consignes.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Lorsque tu vas entendre les bruits, tu devras poser devant toi les cartes correspondantes à ce que tu as entendu au fur et à mesure. Attention, tu n’as droit qu’à une seule écoute par nouveau bruit, donc sois bien attentif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Bonne chance 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Écoute N°1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Écoute N°1</a:t>
            </a:r>
          </a:p>
        </p:txBody>
      </p:sp>
      <p:pic>
        <p:nvPicPr>
          <p:cNvPr id="166" name="01 A  " descr="01 A 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1619345" y="5620325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1196803" y="311415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168" name="ZoneTexte 2"/>
          <p:cNvSpPr txBox="1"/>
          <p:nvPr/>
        </p:nvSpPr>
        <p:spPr>
          <a:xfrm>
            <a:off x="1196148" y="4960583"/>
            <a:ext cx="10848111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Pose dans le bon ordre, les cartes correspondantes à ce que tu entends.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0" fill="hold"/>
                                        <p:tgtEl>
                                          <p:spTgt spid="1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6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Correction N°1</a:t>
            </a:r>
          </a:p>
        </p:txBody>
      </p:sp>
      <p:sp>
        <p:nvSpPr>
          <p:cNvPr id="171" name="ZoneTexte 2"/>
          <p:cNvSpPr txBox="1"/>
          <p:nvPr/>
        </p:nvSpPr>
        <p:spPr>
          <a:xfrm>
            <a:off x="6581627" y="3570662"/>
            <a:ext cx="9476510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Alors ? Tu as reconnu quel bruit c’était ?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Le bruit que tu as entendu était :</a:t>
            </a:r>
          </a:p>
        </p:txBody>
      </p:sp>
      <p:pic>
        <p:nvPicPr>
          <p:cNvPr id="172" name="01 A  " descr="01 A 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5054658" y="8843473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3" name="donkey.png" descr="donkey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237554" y="5737218"/>
            <a:ext cx="2164657" cy="2164656"/>
          </a:xfrm>
          <a:prstGeom prst="rect">
            <a:avLst/>
          </a:prstGeom>
          <a:ln w="12700">
            <a:miter lim="400000"/>
          </a:ln>
        </p:spPr>
      </p:pic>
      <p:sp>
        <p:nvSpPr>
          <p:cNvPr id="174" name="L’âne"/>
          <p:cNvSpPr txBox="1"/>
          <p:nvPr/>
        </p:nvSpPr>
        <p:spPr>
          <a:xfrm>
            <a:off x="10573807" y="8441056"/>
            <a:ext cx="1492152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L’âne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0" fill="hold"/>
                                        <p:tgtEl>
                                          <p:spTgt spid="1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7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Écoute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Écoute N°2</a:t>
            </a:r>
          </a:p>
        </p:txBody>
      </p:sp>
      <p:sp>
        <p:nvSpPr>
          <p:cNvPr id="177" name="Carré"/>
          <p:cNvSpPr/>
          <p:nvPr/>
        </p:nvSpPr>
        <p:spPr>
          <a:xfrm>
            <a:off x="6059344" y="417284"/>
            <a:ext cx="1270002" cy="1270003"/>
          </a:xfrm>
          <a:prstGeom prst="rect">
            <a:avLst/>
          </a:prstGeom>
          <a:solidFill>
            <a:srgbClr val="ECEBE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ECEBE7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78" name="02 A G " descr="02 A G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1095180" y="6654799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1196803" y="311415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180" name="ZoneTexte 2"/>
          <p:cNvSpPr txBox="1"/>
          <p:nvPr/>
        </p:nvSpPr>
        <p:spPr>
          <a:xfrm>
            <a:off x="1196148" y="4960583"/>
            <a:ext cx="10848111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Pose dans le bon ordre, les cartes correspondantes à ce que tu entends.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0" fill="hold"/>
                                        <p:tgtEl>
                                          <p:spTgt spid="1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7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Correction N°2</a:t>
            </a:r>
          </a:p>
        </p:txBody>
      </p:sp>
      <p:pic>
        <p:nvPicPr>
          <p:cNvPr id="183" name="02 A G " descr="02 A G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0180780" y="9439561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ZoneTexte 2"/>
          <p:cNvSpPr txBox="1"/>
          <p:nvPr/>
        </p:nvSpPr>
        <p:spPr>
          <a:xfrm>
            <a:off x="6581627" y="3570662"/>
            <a:ext cx="9476510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Alors ? Tu as rajouté la bonne carte ?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Le bruit que tu as entendu était :</a:t>
            </a:r>
          </a:p>
        </p:txBody>
      </p:sp>
      <p:pic>
        <p:nvPicPr>
          <p:cNvPr id="185" name="frog.png" descr="frog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237554" y="5737218"/>
            <a:ext cx="2164657" cy="2164656"/>
          </a:xfrm>
          <a:prstGeom prst="rect">
            <a:avLst/>
          </a:prstGeom>
          <a:ln w="12700">
            <a:miter lim="400000"/>
          </a:ln>
        </p:spPr>
      </p:pic>
      <p:sp>
        <p:nvSpPr>
          <p:cNvPr id="186" name="La grenouille"/>
          <p:cNvSpPr txBox="1"/>
          <p:nvPr/>
        </p:nvSpPr>
        <p:spPr>
          <a:xfrm>
            <a:off x="9592099" y="8441056"/>
            <a:ext cx="3455567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La grenouille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0" fill="hold"/>
                                        <p:tgtEl>
                                          <p:spTgt spid="1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8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Écoute N°3</a:t>
            </a:r>
          </a:p>
        </p:txBody>
      </p:sp>
      <p:pic>
        <p:nvPicPr>
          <p:cNvPr id="189" name="03 A G G" descr="03 A G G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1344561" y="6494302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1196803" y="311415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191" name="ZoneTexte 2"/>
          <p:cNvSpPr txBox="1"/>
          <p:nvPr/>
        </p:nvSpPr>
        <p:spPr>
          <a:xfrm>
            <a:off x="1196148" y="4960583"/>
            <a:ext cx="10848111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Pose dans le bon ordre, les cartes correspondantes à ce que tu entends.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0" fill="hold"/>
                                        <p:tgtEl>
                                          <p:spTgt spid="1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8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Correction N°3</a:t>
            </a:r>
          </a:p>
        </p:txBody>
      </p:sp>
      <p:pic>
        <p:nvPicPr>
          <p:cNvPr id="194" name="03 A G G" descr="03 A G G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3871981" y="9965141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ZoneTexte 2"/>
          <p:cNvSpPr txBox="1"/>
          <p:nvPr/>
        </p:nvSpPr>
        <p:spPr>
          <a:xfrm>
            <a:off x="6581627" y="3850062"/>
            <a:ext cx="9476510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Cette fois ci elle nouveau bruit était :</a:t>
            </a:r>
          </a:p>
        </p:txBody>
      </p:sp>
      <p:pic>
        <p:nvPicPr>
          <p:cNvPr id="196" name="drop.png" descr="drop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237554" y="5737218"/>
            <a:ext cx="2164657" cy="2164656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La goutte"/>
          <p:cNvSpPr txBox="1"/>
          <p:nvPr/>
        </p:nvSpPr>
        <p:spPr>
          <a:xfrm>
            <a:off x="10046509" y="8441056"/>
            <a:ext cx="2546748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La goutte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0" fill="hold"/>
                                        <p:tgtEl>
                                          <p:spTgt spid="1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9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