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media1.mp3" ContentType="audio/unknown"/>
  <Override PartName="/ppt/media/media2.mp3" ContentType="audio/unknown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0" algn="ctr" defTabSz="243833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2400" u="none" kumimoji="0" normalizeH="0">
        <a:ln>
          <a:noFill/>
        </a:ln>
        <a:solidFill>
          <a:srgbClr val="5E5E5E"/>
        </a:solidFill>
        <a:effectLst/>
        <a:uFillTx/>
        <a:latin typeface="+mn-lt"/>
        <a:ea typeface="+mn-ea"/>
        <a:cs typeface="+mn-cs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CDDF"/>
          </a:solidFill>
        </a:fill>
      </a:tcStyle>
    </a:wholeTbl>
    <a:band2H>
      <a:tcTxStyle b="def" i="def"/>
      <a:tcStyle>
        <a:tcBdr/>
        <a:fill>
          <a:solidFill>
            <a:srgbClr val="FFE8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9E9E9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D1D1"/>
          </a:solidFill>
        </a:fill>
      </a:tcStyle>
    </a:wholeTbl>
    <a:band2H>
      <a:tcTxStyle b="def" i="def"/>
      <a:tcStyle>
        <a:tcBdr/>
        <a:fill>
          <a:solidFill>
            <a:srgbClr val="E9E9E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5E5E5E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solidFill>
            <a:srgbClr val="5E5E5E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solidFill>
            <a:srgbClr val="5E5E5E">
              <a:alpha val="20000"/>
            </a:srgbClr>
          </a:solidFill>
        </a:fill>
      </a:tcStyle>
    </a:firstCol>
    <a:la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50800" cap="flat">
              <a:solidFill>
                <a:srgbClr val="5E5E5E"/>
              </a:solidFill>
              <a:prstDash val="solid"/>
              <a:round/>
            </a:ln>
          </a:top>
          <a:bottom>
            <a:ln w="127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5E5E5E"/>
        </a:fontRef>
        <a:srgbClr val="5E5E5E"/>
      </a:tcTxStyle>
      <a:tcStyle>
        <a:tcBdr>
          <a:left>
            <a:ln w="12700" cap="flat">
              <a:solidFill>
                <a:srgbClr val="5E5E5E"/>
              </a:solidFill>
              <a:prstDash val="solid"/>
              <a:round/>
            </a:ln>
          </a:left>
          <a:right>
            <a:ln w="12700" cap="flat">
              <a:solidFill>
                <a:srgbClr val="5E5E5E"/>
              </a:solidFill>
              <a:prstDash val="solid"/>
              <a:round/>
            </a:ln>
          </a:right>
          <a:top>
            <a:ln w="12700" cap="flat">
              <a:solidFill>
                <a:srgbClr val="5E5E5E"/>
              </a:solidFill>
              <a:prstDash val="solid"/>
              <a:round/>
            </a:ln>
          </a:top>
          <a:bottom>
            <a:ln w="25400" cap="flat">
              <a:solidFill>
                <a:srgbClr val="5E5E5E"/>
              </a:solidFill>
              <a:prstDash val="solid"/>
              <a:round/>
            </a:ln>
          </a:bottom>
          <a:insideH>
            <a:ln w="12700" cap="flat">
              <a:solidFill>
                <a:srgbClr val="5E5E5E"/>
              </a:solidFill>
              <a:prstDash val="solid"/>
              <a:round/>
            </a:ln>
          </a:insideH>
          <a:insideV>
            <a:ln w="12700" cap="flat">
              <a:solidFill>
                <a:srgbClr val="5E5E5E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49" name="Shape 14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1pPr>
    <a:lvl2pPr indent="228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2pPr>
    <a:lvl3pPr indent="457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3pPr>
    <a:lvl4pPr indent="685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4pPr>
    <a:lvl5pPr indent="9144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5pPr>
    <a:lvl6pPr indent="11430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6pPr>
    <a:lvl7pPr indent="13716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7pPr>
    <a:lvl8pPr indent="16002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8pPr>
    <a:lvl9pPr indent="1828800" defTabSz="457200" latinLnBrk="0">
      <a:lnSpc>
        <a:spcPct val="117999"/>
      </a:lnSpc>
      <a:defRPr sz="2200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">
    <p:bg>
      <p:bgPr>
        <a:solidFill>
          <a:srgbClr val="ECEBE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e niveau 1…"/>
          <p:cNvSpPr txBox="1"/>
          <p:nvPr>
            <p:ph type="body" sz="quarter" idx="1" hasCustomPrompt="1"/>
          </p:nvPr>
        </p:nvSpPr>
        <p:spPr>
          <a:xfrm>
            <a:off x="1201340" y="11859862"/>
            <a:ext cx="21971004" cy="6369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>
                <a:solidFill>
                  <a:srgbClr val="DC5C55"/>
                </a:solidFill>
              </a:defRPr>
            </a:lvl1pPr>
            <a:lvl2pPr marL="10668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DC5C55"/>
                </a:solidFill>
              </a:defRPr>
            </a:lvl2pPr>
            <a:lvl3pPr marL="16764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DC5C55"/>
                </a:solidFill>
              </a:defRPr>
            </a:lvl3pPr>
            <a:lvl4pPr marL="22860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DC5C55"/>
                </a:solidFill>
              </a:defRPr>
            </a:lvl4pPr>
            <a:lvl5pPr marL="2895600" indent="-457200" defTabSz="825500">
              <a:lnSpc>
                <a:spcPct val="100000"/>
              </a:lnSpc>
              <a:spcBef>
                <a:spcPts val="0"/>
              </a:spcBef>
              <a:defRPr b="1" sz="3600">
                <a:solidFill>
                  <a:srgbClr val="DC5C55"/>
                </a:solidFill>
              </a:defRPr>
            </a:lvl5pPr>
          </a:lstStyle>
          <a:p>
            <a:pPr/>
            <a:r>
              <a:t>Auteur et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" name="Titre de la présentation"/>
          <p:cNvSpPr txBox="1"/>
          <p:nvPr>
            <p:ph type="title" hasCustomPrompt="1"/>
          </p:nvPr>
        </p:nvSpPr>
        <p:spPr>
          <a:xfrm>
            <a:off x="1206496" y="2574991"/>
            <a:ext cx="21971005" cy="4648202"/>
          </a:xfrm>
          <a:prstGeom prst="rect">
            <a:avLst/>
          </a:prstGeom>
        </p:spPr>
        <p:txBody>
          <a:bodyPr anchor="b"/>
          <a:lstStyle>
            <a:lvl1pPr>
              <a:defRPr spc="-232" sz="11600">
                <a:solidFill>
                  <a:srgbClr val="DC5C55"/>
                </a:solidFill>
              </a:defRPr>
            </a:lvl1pPr>
          </a:lstStyle>
          <a:p>
            <a:pPr/>
            <a:r>
              <a:t>Titre de la présentation</a:t>
            </a:r>
          </a:p>
        </p:txBody>
      </p:sp>
      <p:sp>
        <p:nvSpPr>
          <p:cNvPr id="13" name="Texte niveau 1…"/>
          <p:cNvSpPr txBox="1"/>
          <p:nvPr>
            <p:ph type="body" sz="quarter" idx="21" hasCustomPrompt="1"/>
          </p:nvPr>
        </p:nvSpPr>
        <p:spPr>
          <a:xfrm>
            <a:off x="1201342" y="7223190"/>
            <a:ext cx="21971002" cy="1905002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>
                <a:solidFill>
                  <a:srgbClr val="DC5C55"/>
                </a:solidFill>
              </a:defRPr>
            </a:lvl1pPr>
          </a:lstStyle>
          <a:p>
            <a:pPr/>
            <a:r>
              <a:t>Sous-titre de la présentation</a:t>
            </a:r>
          </a:p>
        </p:txBody>
      </p:sp>
      <p:sp>
        <p:nvSpPr>
          <p:cNvPr id="1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éclar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exte niveau 1…"/>
          <p:cNvSpPr txBox="1"/>
          <p:nvPr>
            <p:ph type="body" sz="half" idx="1" hasCustomPrompt="1"/>
          </p:nvPr>
        </p:nvSpPr>
        <p:spPr>
          <a:xfrm>
            <a:off x="1206500" y="4920843"/>
            <a:ext cx="21971000" cy="3874314"/>
          </a:xfrm>
          <a:prstGeom prst="rect">
            <a:avLst/>
          </a:prstGeom>
        </p:spPr>
        <p:txBody>
          <a:bodyPr numCol="1" spcCol="38100"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5pPr>
          </a:lstStyle>
          <a:p>
            <a:pPr/>
            <a:r>
              <a:t>Déclaration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9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Fait importa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e niveau 1…"/>
          <p:cNvSpPr txBox="1"/>
          <p:nvPr>
            <p:ph type="body" idx="1" hasCustomPrompt="1"/>
          </p:nvPr>
        </p:nvSpPr>
        <p:spPr>
          <a:xfrm>
            <a:off x="1206500" y="1075926"/>
            <a:ext cx="21971000" cy="7241586"/>
          </a:xfrm>
          <a:prstGeom prst="rect">
            <a:avLst/>
          </a:prstGeom>
        </p:spPr>
        <p:txBody>
          <a:bodyPr numCol="1" spcCol="38100" anchor="b"/>
          <a:lstStyle>
            <a:lvl1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1pPr>
            <a:lvl2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2pPr>
            <a:lvl3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3pPr>
            <a:lvl4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4pPr>
            <a:lvl5pPr marL="0" indent="0" algn="ctr">
              <a:lnSpc>
                <a:spcPct val="80000"/>
              </a:lnSpc>
              <a:spcBef>
                <a:spcPts val="0"/>
              </a:spcBef>
              <a:buSzTx/>
              <a:buNone/>
              <a:defRPr b="1" spc="-250" sz="25000"/>
            </a:lvl5pPr>
          </a:lstStyle>
          <a:p>
            <a:pPr/>
            <a:r>
              <a:t>100 %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7" name="Données clés"/>
          <p:cNvSpPr txBox="1"/>
          <p:nvPr>
            <p:ph type="body" sz="quarter" idx="21" hasCustomPrompt="1"/>
          </p:nvPr>
        </p:nvSpPr>
        <p:spPr>
          <a:xfrm>
            <a:off x="1206500" y="8262180"/>
            <a:ext cx="21971000" cy="9347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algn="ctr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Données clés</a:t>
            </a:r>
          </a:p>
        </p:txBody>
      </p:sp>
      <p:sp>
        <p:nvSpPr>
          <p:cNvPr id="108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Ci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e niveau 1…"/>
          <p:cNvSpPr txBox="1"/>
          <p:nvPr>
            <p:ph type="body" sz="quarter" idx="1" hasCustomPrompt="1"/>
          </p:nvPr>
        </p:nvSpPr>
        <p:spPr>
          <a:xfrm>
            <a:off x="2430024" y="10675453"/>
            <a:ext cx="20200054" cy="6369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  <a:lvl2pPr marL="1066800" indent="-457200" defTabSz="825500">
              <a:lnSpc>
                <a:spcPct val="100000"/>
              </a:lnSpc>
              <a:spcBef>
                <a:spcPts val="0"/>
              </a:spcBef>
              <a:defRPr b="1" sz="3600"/>
            </a:lvl2pPr>
            <a:lvl3pPr marL="1676400" indent="-457200" defTabSz="825500">
              <a:lnSpc>
                <a:spcPct val="100000"/>
              </a:lnSpc>
              <a:spcBef>
                <a:spcPts val="0"/>
              </a:spcBef>
              <a:defRPr b="1" sz="3600"/>
            </a:lvl3pPr>
            <a:lvl4pPr marL="2286000" indent="-457200" defTabSz="825500">
              <a:lnSpc>
                <a:spcPct val="100000"/>
              </a:lnSpc>
              <a:spcBef>
                <a:spcPts val="0"/>
              </a:spcBef>
              <a:defRPr b="1" sz="3600"/>
            </a:lvl4pPr>
            <a:lvl5pPr marL="2895600" indent="-457200" defTabSz="825500">
              <a:lnSpc>
                <a:spcPct val="100000"/>
              </a:lnSpc>
              <a:spcBef>
                <a:spcPts val="0"/>
              </a:spcBef>
              <a:defRPr b="1" sz="3600"/>
            </a:lvl5pPr>
          </a:lstStyle>
          <a:p>
            <a:pPr/>
            <a:r>
              <a:t>Attribution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6" name="Texte niveau 1…"/>
          <p:cNvSpPr txBox="1"/>
          <p:nvPr>
            <p:ph type="body" sz="half" idx="21" hasCustomPrompt="1"/>
          </p:nvPr>
        </p:nvSpPr>
        <p:spPr>
          <a:xfrm>
            <a:off x="1753923" y="4939860"/>
            <a:ext cx="20876154" cy="3836281"/>
          </a:xfrm>
          <a:prstGeom prst="rect">
            <a:avLst/>
          </a:prstGeom>
        </p:spPr>
        <p:txBody>
          <a:bodyPr numCol="1" spcCol="38100"/>
          <a:lstStyle>
            <a:lvl1pPr marL="469900" indent="-300876">
              <a:spcBef>
                <a:spcPts val="0"/>
              </a:spcBef>
              <a:buSzTx/>
              <a:buNone/>
              <a:defRPr spc="-200" sz="85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« Citation notable »</a:t>
            </a:r>
          </a:p>
        </p:txBody>
      </p:sp>
      <p:sp>
        <p:nvSpPr>
          <p:cNvPr id="117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3 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Image"/>
          <p:cNvSpPr/>
          <p:nvPr>
            <p:ph type="pic" sz="quarter" idx="21"/>
          </p:nvPr>
        </p:nvSpPr>
        <p:spPr>
          <a:xfrm>
            <a:off x="15760700" y="1016000"/>
            <a:ext cx="7439099" cy="5949678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5" name="Image"/>
          <p:cNvSpPr/>
          <p:nvPr>
            <p:ph type="pic" sz="half" idx="22"/>
          </p:nvPr>
        </p:nvSpPr>
        <p:spPr>
          <a:xfrm>
            <a:off x="13500100" y="3978275"/>
            <a:ext cx="10439400" cy="12150181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6" name="Image"/>
          <p:cNvSpPr/>
          <p:nvPr>
            <p:ph type="pic" idx="23"/>
          </p:nvPr>
        </p:nvSpPr>
        <p:spPr>
          <a:xfrm>
            <a:off x="-139700" y="495300"/>
            <a:ext cx="16611600" cy="124587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27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Image"/>
          <p:cNvSpPr/>
          <p:nvPr>
            <p:ph type="pic" idx="21"/>
          </p:nvPr>
        </p:nvSpPr>
        <p:spPr>
          <a:xfrm>
            <a:off x="-1333500" y="-5524500"/>
            <a:ext cx="27051000" cy="216408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13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666699290_02_crop_3159x1892.jpg"/>
          <p:cNvSpPr/>
          <p:nvPr>
            <p:ph type="pic" idx="21"/>
          </p:nvPr>
        </p:nvSpPr>
        <p:spPr>
          <a:xfrm>
            <a:off x="-1155700" y="-1295400"/>
            <a:ext cx="26746200" cy="16018933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22" name="Titre de la présentation"/>
          <p:cNvSpPr txBox="1"/>
          <p:nvPr>
            <p:ph type="title" hasCustomPrompt="1"/>
          </p:nvPr>
        </p:nvSpPr>
        <p:spPr>
          <a:xfrm>
            <a:off x="1206500" y="7124700"/>
            <a:ext cx="21971000" cy="4648200"/>
          </a:xfrm>
          <a:prstGeom prst="rect">
            <a:avLst/>
          </a:prstGeom>
        </p:spPr>
        <p:txBody>
          <a:bodyPr anchor="b"/>
          <a:lstStyle>
            <a:lvl1pPr>
              <a:defRPr spc="-232" sz="11600"/>
            </a:lvl1pPr>
          </a:lstStyle>
          <a:p>
            <a:pPr/>
            <a:r>
              <a:t>Titre de la présentation</a:t>
            </a:r>
          </a:p>
        </p:txBody>
      </p:sp>
      <p:sp>
        <p:nvSpPr>
          <p:cNvPr id="23" name="Texte niveau 1…"/>
          <p:cNvSpPr txBox="1"/>
          <p:nvPr>
            <p:ph type="body" sz="quarter" idx="1" hasCustomPrompt="1"/>
          </p:nvPr>
        </p:nvSpPr>
        <p:spPr>
          <a:xfrm>
            <a:off x="1207690" y="1106137"/>
            <a:ext cx="21968621" cy="636980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3600"/>
            </a:lvl1pPr>
            <a:lvl2pPr marL="1066800" indent="-457200" defTabSz="825500">
              <a:lnSpc>
                <a:spcPct val="100000"/>
              </a:lnSpc>
              <a:spcBef>
                <a:spcPts val="0"/>
              </a:spcBef>
              <a:defRPr b="1" sz="3600"/>
            </a:lvl2pPr>
            <a:lvl3pPr marL="1676400" indent="-457200" defTabSz="825500">
              <a:lnSpc>
                <a:spcPct val="100000"/>
              </a:lnSpc>
              <a:spcBef>
                <a:spcPts val="0"/>
              </a:spcBef>
              <a:defRPr b="1" sz="3600"/>
            </a:lvl3pPr>
            <a:lvl4pPr marL="2286000" indent="-457200" defTabSz="825500">
              <a:lnSpc>
                <a:spcPct val="100000"/>
              </a:lnSpc>
              <a:spcBef>
                <a:spcPts val="0"/>
              </a:spcBef>
              <a:defRPr b="1" sz="3600"/>
            </a:lvl4pPr>
            <a:lvl5pPr marL="2895600" indent="-457200" defTabSz="825500">
              <a:lnSpc>
                <a:spcPct val="100000"/>
              </a:lnSpc>
              <a:spcBef>
                <a:spcPts val="0"/>
              </a:spcBef>
              <a:defRPr b="1" sz="3600"/>
            </a:lvl5pPr>
          </a:lstStyle>
          <a:p>
            <a:pPr/>
            <a:r>
              <a:t>Auteur et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4" name="Texte niveau 1…"/>
          <p:cNvSpPr txBox="1"/>
          <p:nvPr>
            <p:ph type="body" sz="quarter" idx="22" hasCustomPrompt="1"/>
          </p:nvPr>
        </p:nvSpPr>
        <p:spPr>
          <a:xfrm>
            <a:off x="1206500" y="11609909"/>
            <a:ext cx="21971000" cy="1116953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</a:lstStyle>
          <a:p>
            <a:pPr/>
            <a:r>
              <a:t>Sous-titre de la présentation</a:t>
            </a:r>
          </a:p>
        </p:txBody>
      </p:sp>
      <p:sp>
        <p:nvSpPr>
          <p:cNvPr id="2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Autre titre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910457886_1434x1669.jpg"/>
          <p:cNvSpPr/>
          <p:nvPr>
            <p:ph type="pic" idx="21"/>
          </p:nvPr>
        </p:nvSpPr>
        <p:spPr>
          <a:xfrm>
            <a:off x="10972800" y="-203200"/>
            <a:ext cx="12144837" cy="14135100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33" name="Titre de diapositive"/>
          <p:cNvSpPr txBox="1"/>
          <p:nvPr>
            <p:ph type="title" hasCustomPrompt="1"/>
          </p:nvPr>
        </p:nvSpPr>
        <p:spPr>
          <a:xfrm>
            <a:off x="1206500" y="1270000"/>
            <a:ext cx="9779000" cy="5882274"/>
          </a:xfrm>
          <a:prstGeom prst="rect">
            <a:avLst/>
          </a:prstGeom>
        </p:spPr>
        <p:txBody>
          <a:bodyPr anchor="b"/>
          <a:lstStyle/>
          <a:p>
            <a:pPr/>
            <a:r>
              <a:t>Titre de diapositive</a:t>
            </a:r>
          </a:p>
        </p:txBody>
      </p:sp>
      <p:sp>
        <p:nvSpPr>
          <p:cNvPr id="34" name="Texte niveau 1…"/>
          <p:cNvSpPr txBox="1"/>
          <p:nvPr>
            <p:ph type="body" sz="quarter" idx="1" hasCustomPrompt="1"/>
          </p:nvPr>
        </p:nvSpPr>
        <p:spPr>
          <a:xfrm>
            <a:off x="1206500" y="7060576"/>
            <a:ext cx="9779000" cy="5385424"/>
          </a:xfrm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2pPr>
            <a:lvl3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3pPr>
            <a:lvl4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4pPr>
            <a:lvl5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5pPr>
          </a:lstStyle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5" name="Numéro de diapositive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itre de diapositive"/>
          <p:cNvSpPr txBox="1"/>
          <p:nvPr>
            <p:ph type="title" hasCustomPrompt="1"/>
          </p:nvPr>
        </p:nvSpPr>
        <p:spPr>
          <a:xfrm>
            <a:off x="1206500" y="1079500"/>
            <a:ext cx="21971000" cy="1433164"/>
          </a:xfrm>
          <a:prstGeom prst="rect">
            <a:avLst/>
          </a:prstGeom>
        </p:spPr>
        <p:txBody>
          <a:bodyPr/>
          <a:lstStyle/>
          <a:p>
            <a:pPr/>
            <a:r>
              <a:t>Titre de diapositive</a:t>
            </a:r>
          </a:p>
        </p:txBody>
      </p:sp>
      <p:sp>
        <p:nvSpPr>
          <p:cNvPr id="43" name="Texte niveau 1…"/>
          <p:cNvSpPr txBox="1"/>
          <p:nvPr>
            <p:ph type="body" sz="quarter" idx="1" hasCustomPrompt="1"/>
          </p:nvPr>
        </p:nvSpPr>
        <p:spPr>
          <a:xfrm>
            <a:off x="1206500" y="2372961"/>
            <a:ext cx="21971000" cy="9347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4" name="Texte niveau 1…"/>
          <p:cNvSpPr txBox="1"/>
          <p:nvPr>
            <p:ph type="body" idx="21" hasCustomPrompt="1"/>
          </p:nvPr>
        </p:nvSpPr>
        <p:spPr>
          <a:prstGeom prst="rect">
            <a:avLst/>
          </a:prstGeom>
        </p:spPr>
        <p:txBody>
          <a:bodyPr numCol="1" spcCol="38100"/>
          <a:lstStyle/>
          <a:p>
            <a:pPr/>
            <a:r>
              <a:t>Texte de puce de diapositive</a:t>
            </a:r>
          </a:p>
        </p:txBody>
      </p:sp>
      <p:sp>
        <p:nvSpPr>
          <p:cNvPr id="45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e niveau 1…"/>
          <p:cNvSpPr txBox="1"/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3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, puces et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exte niveau 1…"/>
          <p:cNvSpPr txBox="1"/>
          <p:nvPr>
            <p:ph type="body" sz="quarter" idx="1" hasCustomPrompt="1"/>
          </p:nvPr>
        </p:nvSpPr>
        <p:spPr>
          <a:xfrm>
            <a:off x="1206500" y="2372961"/>
            <a:ext cx="9779000" cy="9347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1" name="Texte niveau 1…"/>
          <p:cNvSpPr txBox="1"/>
          <p:nvPr>
            <p:ph type="body" sz="half" idx="21" hasCustomPrompt="1"/>
          </p:nvPr>
        </p:nvSpPr>
        <p:spPr>
          <a:xfrm>
            <a:off x="1206500" y="4248503"/>
            <a:ext cx="9779000" cy="8256631"/>
          </a:xfrm>
          <a:prstGeom prst="rect">
            <a:avLst/>
          </a:prstGeom>
        </p:spPr>
        <p:txBody>
          <a:bodyPr numCol="1" spcCol="38100"/>
          <a:lstStyle/>
          <a:p>
            <a:pPr/>
            <a:r>
              <a:t>Texte de puce de diapositive</a:t>
            </a:r>
          </a:p>
        </p:txBody>
      </p:sp>
      <p:sp>
        <p:nvSpPr>
          <p:cNvPr id="62" name="660384004_1290x1720.jpg"/>
          <p:cNvSpPr/>
          <p:nvPr>
            <p:ph type="pic" idx="22"/>
          </p:nvPr>
        </p:nvSpPr>
        <p:spPr>
          <a:xfrm>
            <a:off x="12192000" y="-407266"/>
            <a:ext cx="10916874" cy="14555833"/>
          </a:xfrm>
          <a:prstGeom prst="rect">
            <a:avLst/>
          </a:prstGeom>
        </p:spPr>
        <p:txBody>
          <a:bodyPr lIns="91439" tIns="45719" rIns="91439" bIns="45719" numCol="1" spcCol="38100">
            <a:noAutofit/>
          </a:bodyPr>
          <a:lstStyle/>
          <a:p>
            <a:pPr/>
          </a:p>
        </p:txBody>
      </p:sp>
      <p:sp>
        <p:nvSpPr>
          <p:cNvPr id="63" name="Titre de diapositive"/>
          <p:cNvSpPr txBox="1"/>
          <p:nvPr>
            <p:ph type="title" hasCustomPrompt="1"/>
          </p:nvPr>
        </p:nvSpPr>
        <p:spPr>
          <a:xfrm>
            <a:off x="1206500" y="1079500"/>
            <a:ext cx="9779000" cy="1435100"/>
          </a:xfrm>
          <a:prstGeom prst="rect">
            <a:avLst/>
          </a:prstGeom>
        </p:spPr>
        <p:txBody>
          <a:bodyPr/>
          <a:lstStyle/>
          <a:p>
            <a:pPr/>
            <a:r>
              <a:t>Titre de diapositive</a:t>
            </a:r>
          </a:p>
        </p:txBody>
      </p:sp>
      <p:sp>
        <p:nvSpPr>
          <p:cNvPr id="64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itre de section"/>
          <p:cNvSpPr txBox="1"/>
          <p:nvPr>
            <p:ph type="title" hasCustomPrompt="1"/>
          </p:nvPr>
        </p:nvSpPr>
        <p:spPr>
          <a:xfrm>
            <a:off x="1206496" y="4533900"/>
            <a:ext cx="21971005" cy="4648200"/>
          </a:xfrm>
          <a:prstGeom prst="rect">
            <a:avLst/>
          </a:prstGeom>
        </p:spPr>
        <p:txBody>
          <a:bodyPr anchor="ctr"/>
          <a:lstStyle>
            <a:lvl1pPr>
              <a:defRPr b="0" spc="-232" sz="11600"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pPr/>
            <a:r>
              <a:t>Titre de section</a:t>
            </a:r>
          </a:p>
        </p:txBody>
      </p:sp>
      <p:sp>
        <p:nvSpPr>
          <p:cNvPr id="72" name="Numéro de diapositive"/>
          <p:cNvSpPr txBox="1"/>
          <p:nvPr>
            <p:ph type="sldNum" sz="quarter" idx="2"/>
          </p:nvPr>
        </p:nvSpPr>
        <p:spPr>
          <a:xfrm>
            <a:off x="12001499" y="13085233"/>
            <a:ext cx="368505" cy="374600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re seu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re de diapositive"/>
          <p:cNvSpPr txBox="1"/>
          <p:nvPr>
            <p:ph type="title" hasCustomPrompt="1"/>
          </p:nvPr>
        </p:nvSpPr>
        <p:spPr>
          <a:xfrm>
            <a:off x="1206500" y="1079500"/>
            <a:ext cx="21971000" cy="1434950"/>
          </a:xfrm>
          <a:prstGeom prst="rect">
            <a:avLst/>
          </a:prstGeom>
        </p:spPr>
        <p:txBody>
          <a:bodyPr/>
          <a:lstStyle/>
          <a:p>
            <a:pPr/>
            <a:r>
              <a:t>Titre de diapositive</a:t>
            </a:r>
          </a:p>
        </p:txBody>
      </p:sp>
      <p:sp>
        <p:nvSpPr>
          <p:cNvPr id="80" name="Texte niveau 1…"/>
          <p:cNvSpPr txBox="1"/>
          <p:nvPr>
            <p:ph type="body" sz="quarter" idx="1" hasCustomPrompt="1"/>
          </p:nvPr>
        </p:nvSpPr>
        <p:spPr>
          <a:xfrm>
            <a:off x="1206500" y="2372961"/>
            <a:ext cx="21971000" cy="9347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Sous-titre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8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rdre du j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itre de l’ordre du jour"/>
          <p:cNvSpPr txBox="1"/>
          <p:nvPr>
            <p:ph type="title" hasCustomPrompt="1"/>
          </p:nvPr>
        </p:nvSpPr>
        <p:spPr>
          <a:xfrm>
            <a:off x="1206500" y="1079500"/>
            <a:ext cx="21971000" cy="1435100"/>
          </a:xfrm>
          <a:prstGeom prst="rect">
            <a:avLst/>
          </a:prstGeom>
        </p:spPr>
        <p:txBody>
          <a:bodyPr/>
          <a:lstStyle/>
          <a:p>
            <a:pPr/>
            <a:r>
              <a:t>Titre de l’ordre du jour</a:t>
            </a:r>
          </a:p>
        </p:txBody>
      </p:sp>
      <p:sp>
        <p:nvSpPr>
          <p:cNvPr id="89" name="Texte niveau 1…"/>
          <p:cNvSpPr txBox="1"/>
          <p:nvPr>
            <p:ph type="body" sz="quarter" idx="1" hasCustomPrompt="1"/>
          </p:nvPr>
        </p:nvSpPr>
        <p:spPr>
          <a:xfrm>
            <a:off x="1206500" y="2372961"/>
            <a:ext cx="21971000" cy="934781"/>
          </a:xfrm>
          <a:prstGeom prst="rect">
            <a:avLst/>
          </a:prstGeom>
        </p:spPr>
        <p:txBody>
          <a:bodyPr lIns="45718" tIns="45718" rIns="45718" bIns="45718" numCol="1" spcCol="38100"/>
          <a:lstStyle>
            <a:lvl1pPr marL="0" indent="0" defTabSz="825500">
              <a:lnSpc>
                <a:spcPct val="100000"/>
              </a:lnSpc>
              <a:spcBef>
                <a:spcPts val="0"/>
              </a:spcBef>
              <a:buSzTx/>
              <a:buNone/>
              <a:defRPr b="1" sz="5500"/>
            </a:lvl1pPr>
            <a:lvl2pPr marL="1308100" indent="-698500" defTabSz="825500">
              <a:lnSpc>
                <a:spcPct val="100000"/>
              </a:lnSpc>
              <a:spcBef>
                <a:spcPts val="0"/>
              </a:spcBef>
              <a:defRPr b="1" sz="5500"/>
            </a:lvl2pPr>
            <a:lvl3pPr marL="1917700" indent="-698500" defTabSz="825500">
              <a:lnSpc>
                <a:spcPct val="100000"/>
              </a:lnSpc>
              <a:spcBef>
                <a:spcPts val="0"/>
              </a:spcBef>
              <a:defRPr b="1" sz="5500"/>
            </a:lvl3pPr>
            <a:lvl4pPr marL="2527300" indent="-698500" defTabSz="825500">
              <a:lnSpc>
                <a:spcPct val="100000"/>
              </a:lnSpc>
              <a:spcBef>
                <a:spcPts val="0"/>
              </a:spcBef>
              <a:defRPr b="1" sz="5500"/>
            </a:lvl4pPr>
            <a:lvl5pPr marL="3136900" indent="-698500" defTabSz="825500">
              <a:lnSpc>
                <a:spcPct val="100000"/>
              </a:lnSpc>
              <a:spcBef>
                <a:spcPts val="0"/>
              </a:spcBef>
              <a:defRPr b="1" sz="5500"/>
            </a:lvl5pPr>
          </a:lstStyle>
          <a:p>
            <a:pPr/>
            <a:r>
              <a:t>Sous-titre de l’ordre du jour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90" name="Texte niveau 1…"/>
          <p:cNvSpPr txBox="1"/>
          <p:nvPr>
            <p:ph type="body" idx="21" hasCustomPrompt="1"/>
          </p:nvPr>
        </p:nvSpPr>
        <p:spPr>
          <a:prstGeom prst="rect">
            <a:avLst/>
          </a:prstGeom>
        </p:spPr>
        <p:txBody>
          <a:bodyPr numCol="1" spcCol="38100"/>
          <a:lstStyle>
            <a:lvl1pPr marL="0" indent="0" defTabSz="825500">
              <a:lnSpc>
                <a:spcPct val="100000"/>
              </a:lnSpc>
              <a:spcBef>
                <a:spcPts val="1800"/>
              </a:spcBef>
              <a:buSzTx/>
              <a:buNone/>
              <a:defRPr spc="-99" sz="5500"/>
            </a:lvl1pPr>
          </a:lstStyle>
          <a:p>
            <a:pPr/>
            <a:r>
              <a:t>Rubriques de l’ordre du jour</a:t>
            </a:r>
          </a:p>
        </p:txBody>
      </p:sp>
      <p:sp>
        <p:nvSpPr>
          <p:cNvPr id="91" name="Numéro de diapositive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e niveau 1…"/>
          <p:cNvSpPr txBox="1"/>
          <p:nvPr>
            <p:ph type="body" idx="1" hasCustomPrompt="1"/>
          </p:nvPr>
        </p:nvSpPr>
        <p:spPr>
          <a:xfrm>
            <a:off x="1206500" y="4248503"/>
            <a:ext cx="21971000" cy="82560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numCol="2" spcCol="1098550">
            <a:normAutofit fontScale="100000" lnSpcReduction="0"/>
          </a:bodyPr>
          <a:lstStyle/>
          <a:p>
            <a:pPr/>
            <a:r>
              <a:t>Texte de puce de diapositive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3" name="Texte du titre"/>
          <p:cNvSpPr txBox="1"/>
          <p:nvPr>
            <p:ph type="title"/>
          </p:nvPr>
        </p:nvSpPr>
        <p:spPr>
          <a:xfrm>
            <a:off x="3653366" y="2743200"/>
            <a:ext cx="19507201" cy="15053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Texte du titre</a:t>
            </a:r>
          </a:p>
        </p:txBody>
      </p:sp>
      <p:sp>
        <p:nvSpPr>
          <p:cNvPr id="4" name="Numéro de diapositive"/>
          <p:cNvSpPr txBox="1"/>
          <p:nvPr>
            <p:ph type="sldNum" sz="quarter" idx="2"/>
          </p:nvPr>
        </p:nvSpPr>
        <p:spPr>
          <a:xfrm>
            <a:off x="12001499" y="13080999"/>
            <a:ext cx="368505" cy="3746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defTabSz="584200">
              <a:defRPr sz="1800">
                <a:solidFill>
                  <a:srgbClr val="000000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l" defTabSz="2438337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-170" strike="noStrike" sz="85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6096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1pPr>
      <a:lvl2pPr marL="12192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2pPr>
      <a:lvl3pPr marL="18288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3pPr>
      <a:lvl4pPr marL="24384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4pPr>
      <a:lvl5pPr marL="30480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5pPr>
      <a:lvl6pPr marL="36576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6pPr>
      <a:lvl7pPr marL="42672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7pPr>
      <a:lvl8pPr marL="48768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8pPr>
      <a:lvl9pPr marL="5486400" marR="0" indent="-609600" algn="l" defTabSz="2438337" rtl="0" latinLnBrk="0">
        <a:lnSpc>
          <a:spcPct val="90000"/>
        </a:lnSpc>
        <a:spcBef>
          <a:spcPts val="4500"/>
        </a:spcBef>
        <a:spcAft>
          <a:spcPts val="0"/>
        </a:spcAft>
        <a:buClrTx/>
        <a:buSzPct val="123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800" u="none"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3" Type="http://schemas.microsoft.com/office/2007/relationships/media" Target="../media/media2.mp3"/><Relationship Id="rId4" Type="http://schemas.openxmlformats.org/officeDocument/2006/relationships/image" Target="../media/image5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3" Type="http://schemas.microsoft.com/office/2007/relationships/media" Target="../media/media2.mp3"/><Relationship Id="rId4" Type="http://schemas.openxmlformats.org/officeDocument/2006/relationships/image" Target="../media/image5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3" Type="http://schemas.microsoft.com/office/2007/relationships/media" Target="../media/media2.mp3"/><Relationship Id="rId4" Type="http://schemas.openxmlformats.org/officeDocument/2006/relationships/image" Target="../media/image5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art-terreetmusique.com/" TargetMode="External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3" Type="http://schemas.microsoft.com/office/2007/relationships/media" Target="../media/media1.mp3"/><Relationship Id="rId4" Type="http://schemas.openxmlformats.org/officeDocument/2006/relationships/image" Target="../media/image5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3" Type="http://schemas.microsoft.com/office/2007/relationships/media" Target="../media/media2.mp3"/><Relationship Id="rId4" Type="http://schemas.openxmlformats.org/officeDocument/2006/relationships/image" Target="../media/image5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3" Type="http://schemas.microsoft.com/office/2007/relationships/media" Target="../media/media2.mp3"/><Relationship Id="rId4" Type="http://schemas.openxmlformats.org/officeDocument/2006/relationships/image" Target="../media/image5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audio" Target="../media/media2.mp3"/><Relationship Id="rId3" Type="http://schemas.microsoft.com/office/2007/relationships/media" Target="../media/media2.mp3"/><Relationship Id="rId4" Type="http://schemas.openxmlformats.org/officeDocument/2006/relationships/image" Target="../media/image5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itre"/>
          <p:cNvSpPr txBox="1"/>
          <p:nvPr>
            <p:ph type="title"/>
          </p:nvPr>
        </p:nvSpPr>
        <p:spPr>
          <a:xfrm>
            <a:off x="1206495" y="2574991"/>
            <a:ext cx="21971006" cy="4648202"/>
          </a:xfrm>
          <a:prstGeom prst="rect">
            <a:avLst/>
          </a:prstGeom>
        </p:spPr>
        <p:txBody>
          <a:bodyPr/>
          <a:lstStyle>
            <a:lvl1pPr algn="ctr">
              <a:defRPr spc="-3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Mémorisation avec grosse caisse et caisse claire</a:t>
            </a:r>
          </a:p>
        </p:txBody>
      </p:sp>
      <p:sp>
        <p:nvSpPr>
          <p:cNvPr id="152" name="Analyse mémorisation"/>
          <p:cNvSpPr txBox="1"/>
          <p:nvPr>
            <p:ph type="body" sz="quarter" idx="1"/>
          </p:nvPr>
        </p:nvSpPr>
        <p:spPr>
          <a:xfrm>
            <a:off x="1206496" y="7223191"/>
            <a:ext cx="21971002" cy="1905002"/>
          </a:xfrm>
          <a:prstGeom prst="rect">
            <a:avLst/>
          </a:prstGeom>
        </p:spPr>
        <p:txBody>
          <a:bodyPr lIns="50800" tIns="50800" rIns="50800" bIns="50800"/>
          <a:lstStyle>
            <a:lvl1pPr algn="ctr">
              <a:defRPr b="0" sz="55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Analyse mémorisation</a:t>
            </a:r>
          </a:p>
        </p:txBody>
      </p:sp>
      <p:pic>
        <p:nvPicPr>
          <p:cNvPr id="153" name="LOGO.png" descr="LOG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614812" y="86099"/>
            <a:ext cx="4711774" cy="3331015"/>
          </a:xfrm>
          <a:prstGeom prst="rect">
            <a:avLst/>
          </a:prstGeom>
          <a:ln w="12700">
            <a:miter lim="400000"/>
          </a:ln>
        </p:spPr>
      </p:pic>
      <p:sp>
        <p:nvSpPr>
          <p:cNvPr id="154" name="Carré"/>
          <p:cNvSpPr/>
          <p:nvPr/>
        </p:nvSpPr>
        <p:spPr>
          <a:xfrm>
            <a:off x="6059344" y="417284"/>
            <a:ext cx="1270002" cy="1270003"/>
          </a:xfrm>
          <a:prstGeom prst="rect">
            <a:avLst/>
          </a:prstGeom>
          <a:solidFill>
            <a:srgbClr val="ECEBE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ECEBE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55" name="élément graphique 3.png" descr="élément graphique 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851444" y="11222929"/>
            <a:ext cx="3690117" cy="5820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élément grpahique 1.png" descr="élément grpahique 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211821" y="1879768"/>
            <a:ext cx="4157030" cy="838349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élément grpahique 2.png" descr="élément grpahique 2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526944" y="9138222"/>
            <a:ext cx="3338258" cy="62826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Écoute N°3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Écoute N°</a:t>
            </a:r>
            <a:r>
              <a:t>3</a:t>
            </a:r>
          </a:p>
        </p:txBody>
      </p:sp>
      <p:pic>
        <p:nvPicPr>
          <p:cNvPr id="194" name="03 Mémory GC CC " descr="03 Mémory GC CC 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095181" y="8275780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195" name="ZoneTexte 2"/>
          <p:cNvSpPr txBox="1"/>
          <p:nvPr/>
        </p:nvSpPr>
        <p:spPr>
          <a:xfrm>
            <a:off x="7047404" y="3004038"/>
            <a:ext cx="12282055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Sur quel intervalle la grosse caisse anticipe-t-elle son coup ? </a:t>
            </a:r>
          </a:p>
        </p:txBody>
      </p:sp>
      <p:sp>
        <p:nvSpPr>
          <p:cNvPr id="196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921010" y="4685506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00" fill="hold"/>
                                        <p:tgtEl>
                                          <p:spTgt spid="1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9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Correction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Correction N°</a:t>
            </a:r>
            <a:r>
              <a:t>3</a:t>
            </a:r>
          </a:p>
        </p:txBody>
      </p:sp>
      <p:sp>
        <p:nvSpPr>
          <p:cNvPr id="199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3549650"/>
            <a:ext cx="11344334" cy="661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La grosse caisse anticipait son coup sur l’intervalle 5.</a:t>
            </a: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fallait donc sortir </a:t>
            </a:r>
            <a:r>
              <a:rPr b="1"/>
              <a:t>la carte numéro </a:t>
            </a:r>
            <a:endParaRPr b="1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b="1"/>
          </a:p>
          <a:p>
            <a:pPr defTabSz="457200">
              <a:defRPr sz="111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5</a:t>
            </a:r>
            <a:endParaRPr sz="4700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sorti la bonne carte, tu marques un point. Bravo !!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Écoute N°3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Écoute N°</a:t>
            </a:r>
            <a:r>
              <a:t>4</a:t>
            </a:r>
          </a:p>
        </p:txBody>
      </p:sp>
      <p:pic>
        <p:nvPicPr>
          <p:cNvPr id="202" name="03 Mémory GC CC " descr="03 Mémory GC CC 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657444" y="8254999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203" name="ZoneTexte 2"/>
          <p:cNvSpPr txBox="1"/>
          <p:nvPr/>
        </p:nvSpPr>
        <p:spPr>
          <a:xfrm>
            <a:off x="5559179" y="3713392"/>
            <a:ext cx="14090074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Sur quels intervalles la caisse claire intervient-elle ?</a:t>
            </a:r>
          </a:p>
        </p:txBody>
      </p:sp>
      <p:sp>
        <p:nvSpPr>
          <p:cNvPr id="204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640412" y="4853865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00" fill="hold"/>
                                        <p:tgtEl>
                                          <p:spTgt spid="20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202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orrection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Correction N°</a:t>
            </a:r>
            <a:r>
              <a:t>4</a:t>
            </a:r>
          </a:p>
        </p:txBody>
      </p:sp>
      <p:sp>
        <p:nvSpPr>
          <p:cNvPr id="207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5910891" y="4083050"/>
            <a:ext cx="12562218" cy="5549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La caisse claire intervient sur les intervalles 8 et 9.</a:t>
            </a: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fallait donc sortir </a:t>
            </a:r>
            <a:r>
              <a:rPr b="1"/>
              <a:t>les cartes numéro </a:t>
            </a:r>
            <a:endParaRPr b="1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b="1"/>
          </a:p>
          <a:p>
            <a:pPr defTabSz="457200">
              <a:defRPr sz="111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8 , 9</a:t>
            </a:r>
            <a:endParaRPr sz="4700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sorti les bonne cartes, tu marques un point. Bravo !!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Écoute N°3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Écoute N°</a:t>
            </a:r>
            <a:r>
              <a:t>5</a:t>
            </a:r>
          </a:p>
        </p:txBody>
      </p:sp>
      <p:pic>
        <p:nvPicPr>
          <p:cNvPr id="210" name="03 Mémory GC CC " descr="03 Mémory GC CC 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843326" y="7465289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211" name="ZoneTexte 2"/>
          <p:cNvSpPr txBox="1"/>
          <p:nvPr/>
        </p:nvSpPr>
        <p:spPr>
          <a:xfrm>
            <a:off x="7006935" y="3421580"/>
            <a:ext cx="10370129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z="3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Y a-t-il une anomalie ? Si oui, où ça ? </a:t>
            </a:r>
          </a:p>
        </p:txBody>
      </p:sp>
      <p:sp>
        <p:nvSpPr>
          <p:cNvPr id="212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7931164" y="4545207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00" fill="hold"/>
                                        <p:tgtEl>
                                          <p:spTgt spid="2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210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Correction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Correction N°</a:t>
            </a:r>
            <a:r>
              <a:t>5</a:t>
            </a:r>
          </a:p>
        </p:txBody>
      </p:sp>
      <p:sp>
        <p:nvSpPr>
          <p:cNvPr id="215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6007101"/>
            <a:ext cx="11344334" cy="170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L’anomalie est que la dernière caisse claire ne se trouve pas dans le huitième intervalle, mais juste après.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Correction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Fin du jeu</a:t>
            </a:r>
          </a:p>
        </p:txBody>
      </p:sp>
      <p:sp>
        <p:nvSpPr>
          <p:cNvPr id="218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3759206"/>
            <a:ext cx="11344334" cy="756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C’est fini ! Alors, tu as trouvé ça difficile ?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tout réussi… Félicitations ! 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Tu as donc compris comment utiliser ton ouïe pour comprendre les sons qui t’entourent. Tu as l’ouïe fine !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Sinon, ce n’est pas grave ! Il faut que tu te concentres un peu plus sur les sons que tu reçois de ton ouïe, afin de comprendre comment sont faites les musiques que tu écoutes. 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aimé ce jeu, rendez vous sur 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u="sng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2" invalidUrl="" action="" tgtFrame="" tooltip="" history="1" highlightClick="0" endSnd="0"/>
              </a:rPr>
              <a:t>www.art-terreetmusique.com</a:t>
            </a:r>
            <a:r>
              <a:t> 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Merci"/>
          <p:cNvSpPr txBox="1"/>
          <p:nvPr>
            <p:ph type="title"/>
          </p:nvPr>
        </p:nvSpPr>
        <p:spPr>
          <a:xfrm>
            <a:off x="1206495" y="2574991"/>
            <a:ext cx="21971006" cy="4648202"/>
          </a:xfrm>
          <a:prstGeom prst="rect">
            <a:avLst/>
          </a:prstGeom>
        </p:spPr>
        <p:txBody>
          <a:bodyPr/>
          <a:lstStyle>
            <a:lvl1pPr algn="ctr">
              <a:defRPr spc="-300">
                <a:latin typeface="Avenir Next Regular"/>
                <a:ea typeface="Avenir Next Regular"/>
                <a:cs typeface="Avenir Next Regular"/>
                <a:sym typeface="Avenir Next Regular"/>
              </a:defRPr>
            </a:lvl1pPr>
          </a:lstStyle>
          <a:p>
            <a:pPr/>
            <a:r>
              <a:t>Merci</a:t>
            </a:r>
          </a:p>
        </p:txBody>
      </p:sp>
      <p:pic>
        <p:nvPicPr>
          <p:cNvPr id="221" name="élément grpahique 1.png" descr="élément grpahique 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36148" y="6019651"/>
            <a:ext cx="4157030" cy="838349"/>
          </a:xfrm>
          <a:prstGeom prst="rect">
            <a:avLst/>
          </a:prstGeom>
          <a:ln w="12700">
            <a:miter lim="400000"/>
          </a:ln>
        </p:spPr>
      </p:pic>
      <p:pic>
        <p:nvPicPr>
          <p:cNvPr id="222" name="élément grpahique 1.png" descr="élément grpahique 1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7853584" y="6019651"/>
            <a:ext cx="4157030" cy="83834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lasse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Classe</a:t>
            </a:r>
          </a:p>
        </p:txBody>
      </p:sp>
      <p:sp>
        <p:nvSpPr>
          <p:cNvPr id="160" name="Élève…"/>
          <p:cNvSpPr txBox="1"/>
          <p:nvPr/>
        </p:nvSpPr>
        <p:spPr>
          <a:xfrm>
            <a:off x="1206498" y="5551130"/>
            <a:ext cx="10478704" cy="42003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4500"/>
            </a:pPr>
            <a:r>
              <a:t>Jeu conçu par : Fabrice Ramos</a:t>
            </a:r>
          </a:p>
          <a:p>
            <a:pPr algn="l">
              <a:defRPr sz="4500"/>
            </a:pPr>
            <a:r>
              <a:t>Réalisé par : Noémie Ramos</a:t>
            </a:r>
          </a:p>
          <a:p>
            <a:pPr algn="l">
              <a:defRPr sz="4500"/>
            </a:pPr>
          </a:p>
          <a:p>
            <a:pPr algn="l">
              <a:defRPr sz="4500"/>
            </a:pPr>
          </a:p>
          <a:p>
            <a:pPr algn="l">
              <a:defRPr sz="4500"/>
            </a:pPr>
            <a:r>
              <a:t>Durée du jeu : 15 minutes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Règles du jeu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Règles du jeu</a:t>
            </a:r>
          </a:p>
        </p:txBody>
      </p:sp>
      <p:sp>
        <p:nvSpPr>
          <p:cNvPr id="163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7242381" y="3340100"/>
            <a:ext cx="9418836" cy="7035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Bonjour !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Bienvenue dans le jeu « </a:t>
            </a:r>
            <a:r>
              <a:rPr b="1"/>
              <a:t>mémorisation avec grosse caisse et caisse claire</a:t>
            </a:r>
            <a:r>
              <a:t> », où tu vas tester ta capacité à écouter une musique et faire attention aux sons qui te parviennent. 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Tu penses avoir l’ouïe fine ? Nous allons voir ça.</a:t>
            </a: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Les règles sont simples : tu vas avant tout écouter l’extrait de piano qui suit, et compter le nombre d’intervalles que tu entends. </a:t>
            </a:r>
          </a:p>
        </p:txBody>
      </p:sp>
      <p:sp>
        <p:nvSpPr>
          <p:cNvPr id="164" name="ZoneTexte 1"/>
          <p:cNvSpPr txBox="1"/>
          <p:nvPr/>
        </p:nvSpPr>
        <p:spPr>
          <a:xfrm>
            <a:off x="4896370" y="11791775"/>
            <a:ext cx="14110854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600">
                <a:solidFill>
                  <a:srgbClr val="CD645A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Rappel: Un intervalle est la distance qui sépare deux notes.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Écoute N°1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Règles du jeu</a:t>
            </a:r>
          </a:p>
        </p:txBody>
      </p:sp>
      <p:sp>
        <p:nvSpPr>
          <p:cNvPr id="167" name="ZoneTexte 1"/>
          <p:cNvSpPr txBox="1"/>
          <p:nvPr/>
        </p:nvSpPr>
        <p:spPr>
          <a:xfrm>
            <a:off x="2837901" y="6367339"/>
            <a:ext cx="13134109" cy="1778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3600">
                <a:latin typeface="Verdana"/>
                <a:ea typeface="Verdana"/>
                <a:cs typeface="Verdana"/>
                <a:sym typeface="Verdana"/>
              </a:defRPr>
            </a:pPr>
            <a:r>
              <a:t>Tu as trouvé ?  </a:t>
            </a:r>
          </a:p>
          <a:p>
            <a:pPr algn="l">
              <a:defRPr sz="3600">
                <a:latin typeface="Verdana"/>
                <a:ea typeface="Verdana"/>
                <a:cs typeface="Verdana"/>
                <a:sym typeface="Verdana"/>
              </a:defRPr>
            </a:pPr>
            <a:r>
              <a:t>Il y avait 8 intervalles entre les 9 accords du piano.</a:t>
            </a:r>
          </a:p>
          <a:p>
            <a:pPr algn="l">
              <a:defRPr sz="3600">
                <a:latin typeface="Verdana"/>
                <a:ea typeface="Verdana"/>
                <a:cs typeface="Verdana"/>
                <a:sym typeface="Verdana"/>
              </a:defRPr>
            </a:pPr>
            <a:r>
              <a:t>Ecoute pour vérifier !   </a:t>
            </a:r>
          </a:p>
        </p:txBody>
      </p:sp>
      <p:pic>
        <p:nvPicPr>
          <p:cNvPr id="168" name="02 8 intervals  (1)" descr="02 8 intervals  (1)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7142688" y="3638512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169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2824274" y="4236548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00" fill="hold"/>
                                        <p:tgtEl>
                                          <p:spTgt spid="16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68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Règles du jeu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Règles du jeu</a:t>
            </a:r>
          </a:p>
        </p:txBody>
      </p:sp>
      <p:sp>
        <p:nvSpPr>
          <p:cNvPr id="172" name="ZoneTexte 3"/>
          <p:cNvSpPr txBox="1"/>
          <p:nvPr/>
        </p:nvSpPr>
        <p:spPr>
          <a:xfrm>
            <a:off x="4378035" y="4851399"/>
            <a:ext cx="15627930" cy="4013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3600"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>
              <a:defRPr sz="3600">
                <a:latin typeface="Verdana"/>
                <a:ea typeface="Verdana"/>
                <a:cs typeface="Verdana"/>
                <a:sym typeface="Verdana"/>
              </a:defRPr>
            </a:pPr>
            <a:r>
              <a:t>Maintenant, voici les accords de piano, sur lesquels nous avons rajouté une caisse claire et une grosse caisse. Ces caisses font partie de la batterie.</a:t>
            </a:r>
          </a:p>
          <a:p>
            <a:pPr algn="l">
              <a:defRPr sz="3600">
                <a:latin typeface="Verdana"/>
                <a:ea typeface="Verdana"/>
                <a:cs typeface="Verdana"/>
                <a:sym typeface="Verdana"/>
              </a:defRPr>
            </a:pPr>
          </a:p>
          <a:p>
            <a:pPr algn="l">
              <a:defRPr sz="3600">
                <a:latin typeface="Verdana"/>
                <a:ea typeface="Verdana"/>
                <a:cs typeface="Verdana"/>
                <a:sym typeface="Verdana"/>
              </a:defRPr>
            </a:pPr>
            <a:r>
              <a:t>Tu vas donc pouvoir répondre aux questions qui vont suivre. </a:t>
            </a:r>
          </a:p>
        </p:txBody>
      </p:sp>
      <p:pic>
        <p:nvPicPr>
          <p:cNvPr id="173" name="03 Mémory GC CC " descr="03 Mémory GC CC 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151519" y="2017763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4283385" y="8978661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00" fill="hold"/>
                                        <p:tgtEl>
                                          <p:spTgt spid="17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7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Écoute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Écoute N°</a:t>
            </a:r>
            <a:r>
              <a:t>1</a:t>
            </a:r>
          </a:p>
        </p:txBody>
      </p:sp>
      <p:sp>
        <p:nvSpPr>
          <p:cNvPr id="177" name="Carré"/>
          <p:cNvSpPr/>
          <p:nvPr/>
        </p:nvSpPr>
        <p:spPr>
          <a:xfrm>
            <a:off x="6059344" y="417284"/>
            <a:ext cx="1270002" cy="1270003"/>
          </a:xfrm>
          <a:prstGeom prst="rect">
            <a:avLst/>
          </a:prstGeom>
          <a:solidFill>
            <a:srgbClr val="ECEBE7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825500">
              <a:defRPr sz="3200">
                <a:solidFill>
                  <a:srgbClr val="ECEBE7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pic>
        <p:nvPicPr>
          <p:cNvPr id="178" name="03 Mémory GC CC " descr="03 Mémory GC CC 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0776526" y="7944735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ZoneTexte 2"/>
          <p:cNvSpPr txBox="1"/>
          <p:nvPr/>
        </p:nvSpPr>
        <p:spPr>
          <a:xfrm>
            <a:off x="6281459" y="4591671"/>
            <a:ext cx="12323619" cy="660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Sur quel intervalle n’y a-t-il pas de percussions ? </a:t>
            </a:r>
          </a:p>
        </p:txBody>
      </p:sp>
      <p:sp>
        <p:nvSpPr>
          <p:cNvPr id="180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247574" y="5555361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00" fill="hold"/>
                                        <p:tgtEl>
                                          <p:spTgt spid="1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7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Correction N°1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Correction N°1</a:t>
            </a:r>
          </a:p>
        </p:txBody>
      </p:sp>
      <p:sp>
        <p:nvSpPr>
          <p:cNvPr id="183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3549650"/>
            <a:ext cx="11344334" cy="661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n’y avait pas de percussions sur le premier intervalle ! </a:t>
            </a: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fallait donc sortir </a:t>
            </a:r>
            <a:r>
              <a:rPr b="1"/>
              <a:t>la carte numéro </a:t>
            </a:r>
            <a:endParaRPr b="1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b="1"/>
          </a:p>
          <a:p>
            <a:pPr defTabSz="457200">
              <a:defRPr sz="111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1 </a:t>
            </a:r>
            <a:endParaRPr sz="4700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sorti la bonne carte, tu marques un point. Bravo !!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Écoute N°3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/>
          <a:p>
            <a: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pPr>
            <a:r>
              <a:t>Écoute N°</a:t>
            </a:r>
            <a:r>
              <a:t>2</a:t>
            </a:r>
          </a:p>
        </p:txBody>
      </p:sp>
      <p:pic>
        <p:nvPicPr>
          <p:cNvPr id="186" name="03 Mémory GC CC " descr="03 Mémory GC CC "/>
          <p:cNvPicPr>
            <a:picLocks noChangeAspect="0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0859654" y="7693889"/>
            <a:ext cx="571501" cy="571501"/>
          </a:xfrm>
          <a:prstGeom prst="rect">
            <a:avLst/>
          </a:prstGeom>
          <a:ln w="12700">
            <a:miter lim="400000"/>
          </a:ln>
        </p:spPr>
      </p:pic>
      <p:sp>
        <p:nvSpPr>
          <p:cNvPr id="187" name="ZoneTexte 2"/>
          <p:cNvSpPr txBox="1"/>
          <p:nvPr/>
        </p:nvSpPr>
        <p:spPr>
          <a:xfrm>
            <a:off x="7518655" y="3983558"/>
            <a:ext cx="9355890" cy="1219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>
              <a:defRPr sz="3600"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Combien d’intervalles sont occupés par la grosse caisse ?</a:t>
            </a:r>
          </a:p>
        </p:txBody>
      </p:sp>
      <p:sp>
        <p:nvSpPr>
          <p:cNvPr id="188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7509455" y="5527301"/>
            <a:ext cx="6951679" cy="124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defRPr sz="2500" u="sng">
                <a:solidFill>
                  <a:srgbClr val="535353"/>
                </a:solidFill>
                <a:latin typeface="Verdana"/>
                <a:ea typeface="Verdana"/>
                <a:cs typeface="Verdana"/>
                <a:sym typeface="Verdana"/>
              </a:defRPr>
            </a:lvl1pPr>
          </a:lstStyle>
          <a:p>
            <a:pPr/>
            <a:r>
              <a:t>Démarres la lecture avec un clic de la souris dans la diapositive, ou en appuyant sur la barre d’espace.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400" fill="hold"/>
                                        <p:tgtEl>
                                          <p:spTgt spid="18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audio isNarration="0">
              <p:cMediaNode mute="0" showWhenStopped="0" numSld="1" vol="80000">
                <p:cTn id="7" fill="hold" display="0">
                  <p:stCondLst>
                    <p:cond delay="indefinite"/>
                  </p:stCondLst>
                </p:cTn>
                <p:tgtEl>
                  <p:spTgt spid="18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Correction N°2"/>
          <p:cNvSpPr txBox="1"/>
          <p:nvPr>
            <p:ph type="title"/>
          </p:nvPr>
        </p:nvSpPr>
        <p:spPr>
          <a:xfrm>
            <a:off x="1206497" y="1058395"/>
            <a:ext cx="21971006" cy="1169570"/>
          </a:xfrm>
          <a:prstGeom prst="rect">
            <a:avLst/>
          </a:prstGeom>
        </p:spPr>
        <p:txBody>
          <a:bodyPr/>
          <a:lstStyle>
            <a:lvl1pPr>
              <a:defRPr b="0" spc="-200" sz="60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/>
            <a:r>
              <a:t>Correction N°2</a:t>
            </a:r>
          </a:p>
        </p:txBody>
      </p:sp>
      <p:sp>
        <p:nvSpPr>
          <p:cNvPr id="191" name="Sed ut tum ad senem senex de senectute, sic hoc libro ad amicum amicissimus scripsi de amicitia. Tum est Cato locutus, quo erat nemo fere senior temporibus illis, nemo prudentior; nunc Laelius et sapiens (sic enim est habitus) et amicitiae gloria excelle"/>
          <p:cNvSpPr txBox="1"/>
          <p:nvPr/>
        </p:nvSpPr>
        <p:spPr>
          <a:xfrm>
            <a:off x="6519833" y="3549650"/>
            <a:ext cx="11344334" cy="6616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y avait 6 intervalles sur lesquels on entendait la grosse caisse.</a:t>
            </a: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Il fallait donc sortir </a:t>
            </a:r>
            <a:r>
              <a:rPr b="1"/>
              <a:t>la carte numéro </a:t>
            </a:r>
            <a:endParaRPr b="1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endParaRPr b="1"/>
          </a:p>
          <a:p>
            <a:pPr defTabSz="457200">
              <a:defRPr sz="111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rPr b="1"/>
              <a:t>6</a:t>
            </a:r>
            <a:endParaRPr sz="4700"/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</a:p>
          <a:p>
            <a:pPr defTabSz="457200">
              <a:defRPr sz="3500">
                <a:solidFill>
                  <a:srgbClr val="5E5737"/>
                </a:solidFill>
                <a:latin typeface="Verdana"/>
                <a:ea typeface="Verdana"/>
                <a:cs typeface="Verdana"/>
                <a:sym typeface="Verdana"/>
              </a:defRPr>
            </a:pPr>
            <a:r>
              <a:t>Si tu as sorti la bonne carte, tu marques un point. Bravo !!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5E5E5E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1_BasicWhite">
  <a:themeElements>
    <a:clrScheme name="21_Basic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Helvetica"/>
        <a:ea typeface="Helvetica"/>
        <a:cs typeface="Helvetica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243833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2400" u="none" kumimoji="0" normalizeH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